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notesSlides/notesSlide1.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1pPr>
    <a:lvl2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2pPr>
    <a:lvl3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3pPr>
    <a:lvl4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4pPr>
    <a:lvl5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5pPr>
    <a:lvl6pPr marL="0" marR="0" indent="22860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6pPr>
    <a:lvl7pPr marL="0" marR="0" indent="27432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7pPr>
    <a:lvl8pPr marL="0" marR="0" indent="32004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8pPr>
    <a:lvl9pPr marL="0" marR="0" indent="36576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Graphik"/>
          <a:ea typeface="Graphik"/>
          <a:cs typeface="Graphik"/>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747676"/>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
          <a:latin typeface="Graphik"/>
          <a:ea typeface="Graphik"/>
          <a:cs typeface="Graphik"/>
        </a:font>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b="def" i="def"/>
      <a:tcStyle>
        <a:tcBdr/>
        <a:fill>
          <a:solidFill>
            <a:srgbClr val="747676"/>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25400" cap="flat">
              <a:solidFill>
                <a:srgbClr val="FFFFFF"/>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ff" i="off">
        <a:font>
          <a:latin typeface="Graphik"/>
          <a:ea typeface="Graphik"/>
          <a:cs typeface="Graphik"/>
        </a:font>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rgbClr val="00A1FF"/>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solidFill>
            <a:srgbClr val="014D80"/>
          </a:solidFill>
        </a:fill>
      </a:tcStyle>
    </a:firstRow>
  </a:tblStyle>
  <a:tblStyle styleId="{EEE7283C-3CF3-47DC-8721-378D4A62B228}" styleName="">
    <a:tblBg/>
    <a:wholeTbl>
      <a:tcTxStyle b="off" i="off">
        <a:font>
          <a:latin typeface="Graphik"/>
          <a:ea typeface="Graphik"/>
          <a:cs typeface="Graphik"/>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747676"/>
          </a:solidFill>
        </a:fill>
      </a:tcStyle>
    </a:band2H>
    <a:firstCol>
      <a:tcTxStyle b="off" i="off">
        <a:font>
          <a:latin typeface="Graphik Medium"/>
          <a:ea typeface="Graphik Medium"/>
          <a:cs typeface="Graphik Medium"/>
        </a:font>
        <a:srgbClr val="FFFFFF"/>
      </a:tcTxStyle>
      <a:tcStyle>
        <a:tcBdr>
          <a:left>
            <a:ln w="12700" cap="flat">
              <a:solidFill>
                <a:srgbClr val="A9A9A9"/>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13B100"/>
          </a:solidFill>
        </a:fill>
      </a:tcStyle>
    </a:firstCol>
    <a:lastRow>
      <a:tcTxStyle b="off" i="off">
        <a:font>
          <a:latin typeface="Graphik"/>
          <a:ea typeface="Graphik"/>
          <a:cs typeface="Graphik"/>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61D836"/>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
          <a:latin typeface="Graphik Medium"/>
          <a:ea typeface="Graphik Medium"/>
          <a:cs typeface="Graphik Medium"/>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3">
              <a:hueOff val="552055"/>
              <a:lumOff val="-12548"/>
            </a:schemeClr>
          </a:solidFill>
        </a:fill>
      </a:tcStyle>
    </a:firstRow>
  </a:tblStyle>
  <a:tblStyle styleId="{CF821DB8-F4EB-4A41-A1BA-3FCAFE7338EE}" styleName="">
    <a:tblBg/>
    <a:wholeTbl>
      <a:tcTxStyle b="off" i="off">
        <a:font>
          <a:latin typeface="Graphik"/>
          <a:ea typeface="Graphik"/>
          <a:cs typeface="Graphik"/>
        </a:font>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b="def" i="def"/>
      <a:tcStyle>
        <a:tcBdr/>
        <a:fill>
          <a:solidFill>
            <a:srgbClr val="747676"/>
          </a:solidFill>
        </a:fill>
      </a:tcStyle>
    </a:band2H>
    <a:firstCol>
      <a:tcTxStyle b="off" i="off">
        <a:font>
          <a:latin typeface="Graphik Medium"/>
          <a:ea typeface="Graphik Medium"/>
          <a:cs typeface="Graphik Medium"/>
        </a:font>
        <a:srgbClr val="000000"/>
      </a:tcTxStyle>
      <a:tcStyle>
        <a:tcBdr>
          <a:left>
            <a:ln w="12700" cap="flat">
              <a:solidFill>
                <a:srgbClr val="E3E5E8"/>
              </a:solidFill>
              <a:prstDash val="solid"/>
              <a:miter lim="400000"/>
            </a:ln>
          </a:left>
          <a:right>
            <a:ln w="254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4">
              <a:hueOff val="-613784"/>
              <a:lumOff val="1275"/>
            </a:schemeClr>
          </a:solidFill>
        </a:fill>
      </a:tcStyle>
    </a:firstCol>
    <a:la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4">
                  <a:hueOff val="-613784"/>
                  <a:lumOff val="1275"/>
                </a:schemeClr>
              </a:solidFill>
              <a:prstDash val="solid"/>
              <a:miter lim="400000"/>
            </a:ln>
          </a:top>
          <a:bottom>
            <a:ln w="12700" cap="flat">
              <a:solidFill>
                <a:srgbClr val="E3E5E8"/>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Graphik Medium"/>
          <a:ea typeface="Graphik Medium"/>
          <a:cs typeface="Graphik Medium"/>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E3E5E8"/>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5300"/>
          </a:solidFill>
        </a:fill>
      </a:tcStyle>
    </a:firstRow>
  </a:tblStyle>
  <a:tblStyle styleId="{33BA23B1-9221-436E-865A-0063620EA4FD}" styleName="">
    <a:tblBg/>
    <a:wholeTbl>
      <a:tcTxStyle b="off" i="off">
        <a:font>
          <a:latin typeface="Graphik"/>
          <a:ea typeface="Graphik"/>
          <a:cs typeface="Graphik"/>
        </a:font>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noFill/>
        </a:fill>
      </a:tcStyle>
    </a:wholeTbl>
    <a:band2H>
      <a:tcTxStyle b="def" i="def"/>
      <a:tcStyle>
        <a:tcBdr/>
        <a:fill>
          <a:solidFill>
            <a:srgbClr val="747676"/>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98195F"/>
          </a:solidFill>
        </a:fill>
      </a:tcStyle>
    </a:firstCol>
    <a:la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6"/>
              </a:solidFill>
              <a:prstDash val="solid"/>
              <a:miter lim="400000"/>
            </a:ln>
          </a:top>
          <a:bottom>
            <a:ln w="12700" cap="flat">
              <a:solidFill>
                <a:srgbClr val="A6AA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A6AAA9"/>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650E48"/>
          </a:solidFill>
        </a:fill>
      </a:tcStyle>
    </a:firstRow>
  </a:tblStyle>
  <a:tblStyle styleId="{2708684C-4D16-4618-839F-0558EEFCDFE6}" styleName="">
    <a:tblBg/>
    <a:wholeTbl>
      <a:tcTxStyle b="off" i="off">
        <a:font>
          <a:latin typeface="Graphik"/>
          <a:ea typeface="Graphik"/>
          <a:cs typeface="Graphik"/>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747676"/>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64646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09" name="Shape 209"/>
          <p:cNvSpPr/>
          <p:nvPr>
            <p:ph type="sldImg"/>
          </p:nvPr>
        </p:nvSpPr>
        <p:spPr>
          <a:xfrm>
            <a:off x="1143000" y="685800"/>
            <a:ext cx="4572000" cy="3429000"/>
          </a:xfrm>
          <a:prstGeom prst="rect">
            <a:avLst/>
          </a:prstGeom>
        </p:spPr>
        <p:txBody>
          <a:bodyPr/>
          <a:lstStyle/>
          <a:p>
            <a:pPr/>
          </a:p>
        </p:txBody>
      </p:sp>
      <p:sp>
        <p:nvSpPr>
          <p:cNvPr id="210" name="Shape 2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4" name="Shape 474"/>
          <p:cNvSpPr/>
          <p:nvPr>
            <p:ph type="sldImg"/>
          </p:nvPr>
        </p:nvSpPr>
        <p:spPr>
          <a:prstGeom prst="rect">
            <a:avLst/>
          </a:prstGeom>
        </p:spPr>
        <p:txBody>
          <a:bodyPr/>
          <a:lstStyle/>
          <a:p>
            <a:pPr/>
          </a:p>
        </p:txBody>
      </p:sp>
      <p:sp>
        <p:nvSpPr>
          <p:cNvPr id="475" name="Shape 475"/>
          <p:cNvSpPr/>
          <p:nvPr>
            <p:ph type="body" sz="quarter" idx="1"/>
          </p:nvPr>
        </p:nvSpPr>
        <p:spPr>
          <a:prstGeom prst="rect">
            <a:avLst/>
          </a:prstGeom>
        </p:spPr>
        <p:txBody>
          <a:bodyPr/>
          <a:lstStyle>
            <a:lvl1pPr defTabSz="914400">
              <a:lnSpc>
                <a:spcPct val="100000"/>
              </a:lnSpc>
              <a:spcBef>
                <a:spcPts val="400"/>
              </a:spcBef>
              <a:defRPr sz="1200">
                <a:latin typeface="Arial"/>
                <a:ea typeface="Arial"/>
                <a:cs typeface="Arial"/>
                <a:sym typeface="Arial"/>
              </a:defRPr>
            </a:lvl1pPr>
          </a:lstStyle>
          <a:p>
            <a:pPr/>
            <a:r>
              <a:t>The slides following this are examples of variable stars residing near well-known Messier objects.</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Presentation Title"/>
          <p:cNvSpPr txBox="1"/>
          <p:nvPr>
            <p:ph type="title" hasCustomPrompt="1"/>
          </p:nvPr>
        </p:nvSpPr>
        <p:spPr>
          <a:xfrm>
            <a:off x="1270000" y="3289300"/>
            <a:ext cx="21844000" cy="3879454"/>
          </a:xfrm>
          <a:prstGeom prst="rect">
            <a:avLst/>
          </a:prstGeom>
        </p:spPr>
        <p:txBody>
          <a:bodyPr/>
          <a:lstStyle>
            <a:lvl1pPr defTabSz="2438338">
              <a:lnSpc>
                <a:spcPct val="90000"/>
              </a:lnSpc>
              <a:defRPr spc="-348" sz="11600">
                <a:gradFill flip="none" rotWithShape="1">
                  <a:gsLst>
                    <a:gs pos="0">
                      <a:srgbClr val="00E8FF"/>
                    </a:gs>
                    <a:gs pos="100000">
                      <a:srgbClr val="FF00F7"/>
                    </a:gs>
                  </a:gsLst>
                  <a:lin ang="3967761" scaled="0"/>
                </a:gradFill>
              </a:defRPr>
            </a:lvl1pPr>
          </a:lstStyle>
          <a:p>
            <a:pPr/>
            <a:r>
              <a:t>Presentation Title</a:t>
            </a:r>
          </a:p>
        </p:txBody>
      </p:sp>
      <p:sp>
        <p:nvSpPr>
          <p:cNvPr id="12" name="Author and Date"/>
          <p:cNvSpPr txBox="1"/>
          <p:nvPr>
            <p:ph type="body" sz="quarter" idx="21" hasCustomPrompt="1"/>
          </p:nvPr>
        </p:nvSpPr>
        <p:spPr>
          <a:xfrm>
            <a:off x="1270000" y="12160429"/>
            <a:ext cx="21844000" cy="694056"/>
          </a:xfrm>
          <a:prstGeom prst="rect">
            <a:avLst/>
          </a:prstGeom>
        </p:spPr>
        <p:txBody>
          <a:bodyPr/>
          <a:lstStyle>
            <a:lvl1pPr marL="0" indent="0" algn="ctr" defTabSz="825500">
              <a:spcBef>
                <a:spcPts val="0"/>
              </a:spcBef>
              <a:buClrTx/>
              <a:buSzTx/>
              <a:buNone/>
              <a:defRPr sz="3500">
                <a:solidFill>
                  <a:srgbClr val="D5D5D5"/>
                </a:solidFill>
                <a:latin typeface="Graphik Medium"/>
                <a:ea typeface="Graphik Medium"/>
                <a:cs typeface="Graphik Medium"/>
                <a:sym typeface="Graphik Medium"/>
              </a:defRPr>
            </a:lvl1pPr>
          </a:lstStyle>
          <a:p>
            <a:pPr/>
            <a:r>
              <a:t>Author and Date</a:t>
            </a:r>
          </a:p>
        </p:txBody>
      </p:sp>
      <p:sp>
        <p:nvSpPr>
          <p:cNvPr id="13" name="Body Level One…"/>
          <p:cNvSpPr txBox="1"/>
          <p:nvPr>
            <p:ph type="body" sz="quarter" idx="1" hasCustomPrompt="1"/>
          </p:nvPr>
        </p:nvSpPr>
        <p:spPr>
          <a:xfrm>
            <a:off x="1270000" y="6985000"/>
            <a:ext cx="21844000" cy="2512352"/>
          </a:xfrm>
          <a:prstGeom prst="rect">
            <a:avLst/>
          </a:prstGeom>
        </p:spPr>
        <p:txBody>
          <a:bodyPr/>
          <a:lstStyle>
            <a:lvl1pPr marL="0" indent="0" algn="ctr" defTabSz="825500">
              <a:spcBef>
                <a:spcPts val="0"/>
              </a:spcBef>
              <a:buClrTx/>
              <a:buSzTx/>
              <a:buNone/>
              <a:defRPr sz="6400">
                <a:solidFill>
                  <a:srgbClr val="D5D5D5"/>
                </a:solidFill>
                <a:latin typeface="Graphik Medium"/>
                <a:ea typeface="Graphik Medium"/>
                <a:cs typeface="Graphik Medium"/>
                <a:sym typeface="Graphik Medium"/>
              </a:defRPr>
            </a:lvl1pPr>
            <a:lvl2pPr marL="0" indent="0" algn="ctr" defTabSz="825500">
              <a:spcBef>
                <a:spcPts val="0"/>
              </a:spcBef>
              <a:buClrTx/>
              <a:buSzTx/>
              <a:buNone/>
              <a:defRPr sz="6400">
                <a:solidFill>
                  <a:srgbClr val="D5D5D5"/>
                </a:solidFill>
                <a:latin typeface="Graphik Medium"/>
                <a:ea typeface="Graphik Medium"/>
                <a:cs typeface="Graphik Medium"/>
                <a:sym typeface="Graphik Medium"/>
              </a:defRPr>
            </a:lvl2pPr>
            <a:lvl3pPr marL="0" indent="0" algn="ctr" defTabSz="825500">
              <a:spcBef>
                <a:spcPts val="0"/>
              </a:spcBef>
              <a:buClrTx/>
              <a:buSzTx/>
              <a:buNone/>
              <a:defRPr sz="6400">
                <a:solidFill>
                  <a:srgbClr val="D5D5D5"/>
                </a:solidFill>
                <a:latin typeface="Graphik Medium"/>
                <a:ea typeface="Graphik Medium"/>
                <a:cs typeface="Graphik Medium"/>
                <a:sym typeface="Graphik Medium"/>
              </a:defRPr>
            </a:lvl3pPr>
            <a:lvl4pPr marL="0" indent="0" algn="ctr" defTabSz="825500">
              <a:spcBef>
                <a:spcPts val="0"/>
              </a:spcBef>
              <a:buClrTx/>
              <a:buSzTx/>
              <a:buNone/>
              <a:defRPr sz="6400">
                <a:solidFill>
                  <a:srgbClr val="D5D5D5"/>
                </a:solidFill>
                <a:latin typeface="Graphik Medium"/>
                <a:ea typeface="Graphik Medium"/>
                <a:cs typeface="Graphik Medium"/>
                <a:sym typeface="Graphik Medium"/>
              </a:defRPr>
            </a:lvl4pPr>
            <a:lvl5pPr marL="0" indent="0" algn="ctr" defTabSz="825500">
              <a:spcBef>
                <a:spcPts val="0"/>
              </a:spcBef>
              <a:buClrTx/>
              <a:buSzTx/>
              <a:buNone/>
              <a:defRPr sz="6400">
                <a:solidFill>
                  <a:srgbClr val="D5D5D5"/>
                </a:solidFill>
                <a:latin typeface="Graphik Medium"/>
                <a:ea typeface="Graphik Medium"/>
                <a:cs typeface="Graphik Medium"/>
                <a:sym typeface="Graphik Medium"/>
              </a:defRPr>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Image"/>
          <p:cNvSpPr/>
          <p:nvPr>
            <p:ph type="pic" idx="21"/>
          </p:nvPr>
        </p:nvSpPr>
        <p:spPr>
          <a:xfrm>
            <a:off x="0" y="-762000"/>
            <a:ext cx="24384000" cy="15240000"/>
          </a:xfrm>
          <a:prstGeom prst="rect">
            <a:avLst/>
          </a:prstGeom>
        </p:spPr>
        <p:txBody>
          <a:bodyPr lIns="91439" tIns="45719" rIns="91439" bIns="45719">
            <a:noAutofit/>
          </a:bodyPr>
          <a:lstStyle/>
          <a:p>
            <a:pPr/>
          </a:p>
        </p:txBody>
      </p:sp>
      <p:sp>
        <p:nvSpPr>
          <p:cNvPr id="22" name="Author and Date"/>
          <p:cNvSpPr txBox="1"/>
          <p:nvPr>
            <p:ph type="body" sz="quarter" idx="22" hasCustomPrompt="1"/>
          </p:nvPr>
        </p:nvSpPr>
        <p:spPr>
          <a:xfrm>
            <a:off x="1270000" y="12166600"/>
            <a:ext cx="21844000" cy="694055"/>
          </a:xfrm>
          <a:prstGeom prst="rect">
            <a:avLst/>
          </a:prstGeom>
        </p:spPr>
        <p:txBody>
          <a:bodyPr/>
          <a:lstStyle>
            <a:lvl1pPr marL="0" indent="0" algn="ctr" defTabSz="825500">
              <a:spcBef>
                <a:spcPts val="0"/>
              </a:spcBef>
              <a:buClrTx/>
              <a:buSzTx/>
              <a:buNone/>
              <a:defRPr sz="3500">
                <a:solidFill>
                  <a:srgbClr val="D5D5D5"/>
                </a:solidFill>
                <a:latin typeface="Graphik Medium"/>
                <a:ea typeface="Graphik Medium"/>
                <a:cs typeface="Graphik Medium"/>
                <a:sym typeface="Graphik Medium"/>
              </a:defRPr>
            </a:lvl1pPr>
          </a:lstStyle>
          <a:p>
            <a:pPr/>
            <a:r>
              <a:t>Author and Date</a:t>
            </a:r>
          </a:p>
        </p:txBody>
      </p:sp>
      <p:sp>
        <p:nvSpPr>
          <p:cNvPr id="23" name="Presentation Title"/>
          <p:cNvSpPr txBox="1"/>
          <p:nvPr>
            <p:ph type="title" hasCustomPrompt="1"/>
          </p:nvPr>
        </p:nvSpPr>
        <p:spPr>
          <a:xfrm>
            <a:off x="1270000" y="3289300"/>
            <a:ext cx="21844000" cy="3873500"/>
          </a:xfrm>
          <a:prstGeom prst="rect">
            <a:avLst/>
          </a:prstGeom>
        </p:spPr>
        <p:txBody>
          <a:bodyPr/>
          <a:lstStyle>
            <a:lvl1pPr defTabSz="2438400">
              <a:lnSpc>
                <a:spcPct val="90000"/>
              </a:lnSpc>
              <a:defRPr spc="-348" sz="11600"/>
            </a:lvl1pPr>
          </a:lstStyle>
          <a:p>
            <a:pPr/>
            <a:r>
              <a:t>Presentation Title</a:t>
            </a:r>
          </a:p>
        </p:txBody>
      </p:sp>
      <p:sp>
        <p:nvSpPr>
          <p:cNvPr id="24" name="Body Level One…"/>
          <p:cNvSpPr txBox="1"/>
          <p:nvPr>
            <p:ph type="body" sz="quarter" idx="1" hasCustomPrompt="1"/>
          </p:nvPr>
        </p:nvSpPr>
        <p:spPr>
          <a:xfrm>
            <a:off x="1270000" y="6985000"/>
            <a:ext cx="21844000" cy="2514600"/>
          </a:xfrm>
          <a:prstGeom prst="rect">
            <a:avLst/>
          </a:prstGeom>
        </p:spPr>
        <p:txBody>
          <a:bodyPr/>
          <a:lstStyle>
            <a:lvl1pPr marL="0" indent="0" algn="ctr" defTabSz="825500">
              <a:spcBef>
                <a:spcPts val="0"/>
              </a:spcBef>
              <a:buClrTx/>
              <a:buSzTx/>
              <a:buNone/>
              <a:defRPr sz="6400">
                <a:solidFill>
                  <a:srgbClr val="D5D5D5"/>
                </a:solidFill>
                <a:latin typeface="Graphik Medium"/>
                <a:ea typeface="Graphik Medium"/>
                <a:cs typeface="Graphik Medium"/>
                <a:sym typeface="Graphik Medium"/>
              </a:defRPr>
            </a:lvl1pPr>
            <a:lvl2pPr marL="0" indent="0" algn="ctr" defTabSz="825500">
              <a:spcBef>
                <a:spcPts val="0"/>
              </a:spcBef>
              <a:buClrTx/>
              <a:buSzTx/>
              <a:buNone/>
              <a:defRPr sz="6400">
                <a:solidFill>
                  <a:srgbClr val="D5D5D5"/>
                </a:solidFill>
                <a:latin typeface="Graphik Medium"/>
                <a:ea typeface="Graphik Medium"/>
                <a:cs typeface="Graphik Medium"/>
                <a:sym typeface="Graphik Medium"/>
              </a:defRPr>
            </a:lvl2pPr>
            <a:lvl3pPr marL="0" indent="0" algn="ctr" defTabSz="825500">
              <a:spcBef>
                <a:spcPts val="0"/>
              </a:spcBef>
              <a:buClrTx/>
              <a:buSzTx/>
              <a:buNone/>
              <a:defRPr sz="6400">
                <a:solidFill>
                  <a:srgbClr val="D5D5D5"/>
                </a:solidFill>
                <a:latin typeface="Graphik Medium"/>
                <a:ea typeface="Graphik Medium"/>
                <a:cs typeface="Graphik Medium"/>
                <a:sym typeface="Graphik Medium"/>
              </a:defRPr>
            </a:lvl3pPr>
            <a:lvl4pPr marL="0" indent="0" algn="ctr" defTabSz="825500">
              <a:spcBef>
                <a:spcPts val="0"/>
              </a:spcBef>
              <a:buClrTx/>
              <a:buSzTx/>
              <a:buNone/>
              <a:defRPr sz="6400">
                <a:solidFill>
                  <a:srgbClr val="D5D5D5"/>
                </a:solidFill>
                <a:latin typeface="Graphik Medium"/>
                <a:ea typeface="Graphik Medium"/>
                <a:cs typeface="Graphik Medium"/>
                <a:sym typeface="Graphik Medium"/>
              </a:defRPr>
            </a:lvl4pPr>
            <a:lvl5pPr marL="0" indent="0" algn="ctr" defTabSz="825500">
              <a:spcBef>
                <a:spcPts val="0"/>
              </a:spcBef>
              <a:buClrTx/>
              <a:buSzTx/>
              <a:buNone/>
              <a:defRPr sz="6400">
                <a:solidFill>
                  <a:srgbClr val="D5D5D5"/>
                </a:solidFill>
                <a:latin typeface="Graphik Medium"/>
                <a:ea typeface="Graphik Medium"/>
                <a:cs typeface="Graphik Medium"/>
                <a:sym typeface="Graphik Medium"/>
              </a:defRPr>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Image"/>
          <p:cNvSpPr/>
          <p:nvPr>
            <p:ph type="pic" idx="21"/>
          </p:nvPr>
        </p:nvSpPr>
        <p:spPr>
          <a:xfrm>
            <a:off x="7962900" y="-25400"/>
            <a:ext cx="20650200" cy="13766800"/>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70000" y="3886200"/>
            <a:ext cx="9652000" cy="3200202"/>
          </a:xfrm>
          <a:prstGeom prst="rect">
            <a:avLst/>
          </a:prstGeom>
        </p:spPr>
        <p:txBody>
          <a:bodyPr/>
          <a:lstStyle/>
          <a:p>
            <a:pPr/>
            <a:r>
              <a:t>Slide Title</a:t>
            </a:r>
          </a:p>
        </p:txBody>
      </p:sp>
      <p:sp>
        <p:nvSpPr>
          <p:cNvPr id="34" name="Body Level One…"/>
          <p:cNvSpPr txBox="1"/>
          <p:nvPr>
            <p:ph type="body" sz="quarter" idx="1" hasCustomPrompt="1"/>
          </p:nvPr>
        </p:nvSpPr>
        <p:spPr>
          <a:xfrm>
            <a:off x="1270000" y="6845300"/>
            <a:ext cx="9652000" cy="5664200"/>
          </a:xfrm>
          <a:prstGeom prst="rect">
            <a:avLst/>
          </a:prstGeom>
        </p:spPr>
        <p:txBody>
          <a:bodyPr/>
          <a:lstStyle>
            <a:lvl1pPr marL="0" indent="0" algn="ctr" defTabSz="825500">
              <a:spcBef>
                <a:spcPts val="0"/>
              </a:spcBef>
              <a:buClrTx/>
              <a:buSzTx/>
              <a:buNone/>
              <a:defRPr sz="5400">
                <a:solidFill>
                  <a:srgbClr val="D5D5D5"/>
                </a:solidFill>
                <a:latin typeface="Graphik Medium"/>
                <a:ea typeface="Graphik Medium"/>
                <a:cs typeface="Graphik Medium"/>
                <a:sym typeface="Graphik Medium"/>
              </a:defRPr>
            </a:lvl1pPr>
            <a:lvl2pPr marL="0" indent="457200" algn="ctr" defTabSz="825500">
              <a:spcBef>
                <a:spcPts val="0"/>
              </a:spcBef>
              <a:buClrTx/>
              <a:buSzTx/>
              <a:buNone/>
              <a:defRPr sz="5400">
                <a:solidFill>
                  <a:srgbClr val="D5D5D5"/>
                </a:solidFill>
                <a:latin typeface="Graphik Medium"/>
                <a:ea typeface="Graphik Medium"/>
                <a:cs typeface="Graphik Medium"/>
                <a:sym typeface="Graphik Medium"/>
              </a:defRPr>
            </a:lvl2pPr>
            <a:lvl3pPr marL="0" indent="914400" algn="ctr" defTabSz="825500">
              <a:spcBef>
                <a:spcPts val="0"/>
              </a:spcBef>
              <a:buClrTx/>
              <a:buSzTx/>
              <a:buNone/>
              <a:defRPr sz="5400">
                <a:solidFill>
                  <a:srgbClr val="D5D5D5"/>
                </a:solidFill>
                <a:latin typeface="Graphik Medium"/>
                <a:ea typeface="Graphik Medium"/>
                <a:cs typeface="Graphik Medium"/>
                <a:sym typeface="Graphik Medium"/>
              </a:defRPr>
            </a:lvl3pPr>
            <a:lvl4pPr marL="0" indent="1371600" algn="ctr" defTabSz="825500">
              <a:spcBef>
                <a:spcPts val="0"/>
              </a:spcBef>
              <a:buClrTx/>
              <a:buSzTx/>
              <a:buNone/>
              <a:defRPr sz="5400">
                <a:solidFill>
                  <a:srgbClr val="D5D5D5"/>
                </a:solidFill>
                <a:latin typeface="Graphik Medium"/>
                <a:ea typeface="Graphik Medium"/>
                <a:cs typeface="Graphik Medium"/>
                <a:sym typeface="Graphik Medium"/>
              </a:defRPr>
            </a:lvl4pPr>
            <a:lvl5pPr marL="0" indent="1828800" algn="ctr" defTabSz="825500">
              <a:spcBef>
                <a:spcPts val="0"/>
              </a:spcBef>
              <a:buClrTx/>
              <a:buSzTx/>
              <a:buNone/>
              <a:defRPr sz="5400">
                <a:solidFill>
                  <a:srgbClr val="D5D5D5"/>
                </a:solidFill>
                <a:latin typeface="Graphik Medium"/>
                <a:ea typeface="Graphik Medium"/>
                <a:cs typeface="Graphik Medium"/>
                <a:sym typeface="Graphik Medium"/>
              </a:defRPr>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solidFill>
                  <a:srgbClr val="D5D5D5"/>
                </a:solidFill>
                <a:latin typeface="Graphik Medium"/>
                <a:ea typeface="Graphik Medium"/>
                <a:cs typeface="Graphik Medium"/>
                <a:sym typeface="Graphik Medium"/>
              </a:defRPr>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xfrm>
            <a:off x="1270000" y="4269316"/>
            <a:ext cx="21844000" cy="8432801"/>
          </a:xfrm>
          <a:prstGeom prst="rect">
            <a:avLst/>
          </a:prstGeom>
        </p:spPr>
        <p:txBody>
          <a:bodyPr numCol="2" spcCol="109220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579215462_1440x2158.jpeg"/>
          <p:cNvSpPr/>
          <p:nvPr>
            <p:ph type="pic" idx="21"/>
          </p:nvPr>
        </p:nvSpPr>
        <p:spPr>
          <a:xfrm>
            <a:off x="12204700" y="-2277533"/>
            <a:ext cx="12192000" cy="18271067"/>
          </a:xfrm>
          <a:prstGeom prst="rect">
            <a:avLst/>
          </a:prstGeom>
        </p:spPr>
        <p:txBody>
          <a:bodyPr lIns="91439" tIns="45719" rIns="91439" bIns="45719">
            <a:noAutofit/>
          </a:bodyPr>
          <a:lstStyle/>
          <a:p>
            <a:pPr/>
          </a:p>
        </p:txBody>
      </p:sp>
      <p:sp>
        <p:nvSpPr>
          <p:cNvPr id="61" name="Slide Title"/>
          <p:cNvSpPr txBox="1"/>
          <p:nvPr>
            <p:ph type="title" hasCustomPrompt="1"/>
          </p:nvPr>
        </p:nvSpPr>
        <p:spPr>
          <a:xfrm>
            <a:off x="1270000" y="838200"/>
            <a:ext cx="9652000" cy="1549400"/>
          </a:xfrm>
          <a:prstGeom prst="rect">
            <a:avLst/>
          </a:prstGeom>
        </p:spPr>
        <p:txBody>
          <a:bodyPr/>
          <a:lstStyle/>
          <a:p>
            <a:pPr/>
            <a:r>
              <a:t>Slide Title</a:t>
            </a:r>
          </a:p>
        </p:txBody>
      </p:sp>
      <p:sp>
        <p:nvSpPr>
          <p:cNvPr id="62" name="Body Level One…"/>
          <p:cNvSpPr txBox="1"/>
          <p:nvPr>
            <p:ph type="body" sz="half" idx="1" hasCustomPrompt="1"/>
          </p:nvPr>
        </p:nvSpPr>
        <p:spPr>
          <a:xfrm>
            <a:off x="1270000" y="4267200"/>
            <a:ext cx="9652000" cy="8432800"/>
          </a:xfrm>
          <a:prstGeom prst="rect">
            <a:avLst/>
          </a:prstGeom>
        </p:spPr>
        <p:txBody>
          <a:bodyPr/>
          <a:lstStyle/>
          <a:p>
            <a:pPr/>
            <a:r>
              <a:t>Slide bullet text</a:t>
            </a:r>
          </a:p>
          <a:p>
            <a:pPr lvl="1"/>
            <a:r>
              <a:t/>
            </a:r>
          </a:p>
          <a:p>
            <a:pPr lvl="2"/>
            <a:r>
              <a:t/>
            </a:r>
          </a:p>
          <a:p>
            <a:pPr lvl="3"/>
            <a:r>
              <a:t/>
            </a:r>
          </a:p>
          <a:p>
            <a:pPr lvl="4"/>
            <a:r>
              <a:t/>
            </a:r>
          </a:p>
        </p:txBody>
      </p:sp>
      <p:sp>
        <p:nvSpPr>
          <p:cNvPr id="63" name="Slide Subtitle"/>
          <p:cNvSpPr txBox="1"/>
          <p:nvPr>
            <p:ph type="body" sz="quarter" idx="22" hasCustomPrompt="1"/>
          </p:nvPr>
        </p:nvSpPr>
        <p:spPr>
          <a:xfrm>
            <a:off x="1270000" y="2133600"/>
            <a:ext cx="9652000" cy="1016000"/>
          </a:xfrm>
          <a:prstGeom prst="rect">
            <a:avLst/>
          </a:prstGeom>
        </p:spPr>
        <p:txBody>
          <a:bodyPr/>
          <a:lstStyle>
            <a:lvl1pPr marL="0" indent="0" algn="ctr" defTabSz="825500">
              <a:spcBef>
                <a:spcPts val="0"/>
              </a:spcBef>
              <a:buClrTx/>
              <a:buSzTx/>
              <a:buNone/>
              <a:defRPr sz="5400">
                <a:solidFill>
                  <a:srgbClr val="D5D5D5"/>
                </a:solidFill>
                <a:latin typeface="Graphik Medium"/>
                <a:ea typeface="Graphik Medium"/>
                <a:cs typeface="Graphik Medium"/>
                <a:sym typeface="Graphik Medium"/>
              </a:defRPr>
            </a:lvl1pPr>
          </a:lstStyle>
          <a:p>
            <a:pPr/>
            <a:r>
              <a:t>Slide Subtitle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71" name="Section Title"/>
          <p:cNvSpPr txBox="1"/>
          <p:nvPr>
            <p:ph type="title" hasCustomPrompt="1"/>
          </p:nvPr>
        </p:nvSpPr>
        <p:spPr>
          <a:xfrm>
            <a:off x="1270000" y="3289300"/>
            <a:ext cx="21844000" cy="3873500"/>
          </a:xfrm>
          <a:prstGeom prst="rect">
            <a:avLst/>
          </a:prstGeom>
        </p:spPr>
        <p:txBody>
          <a:bodyPr/>
          <a:lstStyle>
            <a:lvl1pPr>
              <a:lnSpc>
                <a:spcPct val="90000"/>
              </a:lnSpc>
              <a:defRPr spc="-348" sz="11600">
                <a:gradFill flip="none" rotWithShape="1">
                  <a:gsLst>
                    <a:gs pos="0">
                      <a:srgbClr val="00FF00"/>
                    </a:gs>
                    <a:gs pos="100000">
                      <a:srgbClr val="007DFF"/>
                    </a:gs>
                  </a:gsLst>
                  <a:lin ang="3965999" scaled="0"/>
                </a:gradFill>
              </a:defRPr>
            </a:lvl1pPr>
          </a:lstStyle>
          <a:p>
            <a:pPr/>
            <a:r>
              <a:t>Section Title</a:t>
            </a:r>
          </a:p>
        </p:txBody>
      </p:sp>
      <p:sp>
        <p:nvSpPr>
          <p:cNvPr id="7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9" name="Slide Title"/>
          <p:cNvSpPr txBox="1"/>
          <p:nvPr>
            <p:ph type="title" hasCustomPrompt="1"/>
          </p:nvPr>
        </p:nvSpPr>
        <p:spPr>
          <a:prstGeom prst="rect">
            <a:avLst/>
          </a:prstGeom>
        </p:spPr>
        <p:txBody>
          <a:bodyPr/>
          <a:lstStyle/>
          <a:p>
            <a:pPr/>
            <a:r>
              <a:t>Slide Title</a:t>
            </a:r>
          </a:p>
        </p:txBody>
      </p:sp>
      <p:sp>
        <p:nvSpPr>
          <p:cNvPr id="80" name="Slide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solidFill>
                  <a:srgbClr val="D5D5D5"/>
                </a:solidFill>
                <a:latin typeface="Graphik Medium"/>
                <a:ea typeface="Graphik Medium"/>
                <a:cs typeface="Graphik Medium"/>
                <a:sym typeface="Graphik Medium"/>
              </a:defRPr>
            </a:lvl1pPr>
          </a:lstStyle>
          <a:p>
            <a:pPr/>
            <a:r>
              <a:t>Slide Subtitle</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Agenda Title"/>
          <p:cNvSpPr txBox="1"/>
          <p:nvPr>
            <p:ph type="title" hasCustomPrompt="1"/>
          </p:nvPr>
        </p:nvSpPr>
        <p:spPr>
          <a:xfrm>
            <a:off x="1270000" y="812800"/>
            <a:ext cx="21844000" cy="1562100"/>
          </a:xfrm>
          <a:prstGeom prst="rect">
            <a:avLst/>
          </a:prstGeom>
        </p:spPr>
        <p:txBody>
          <a:bodyPr/>
          <a:lstStyle/>
          <a:p>
            <a:pPr/>
            <a:r>
              <a:t>Agenda Title</a:t>
            </a:r>
          </a:p>
        </p:txBody>
      </p:sp>
      <p:sp>
        <p:nvSpPr>
          <p:cNvPr id="89" name="Agenda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solidFill>
                  <a:srgbClr val="D5D5D5"/>
                </a:solidFill>
                <a:latin typeface="Graphik Medium"/>
                <a:ea typeface="Graphik Medium"/>
                <a:cs typeface="Graphik Medium"/>
                <a:sym typeface="Graphik Medium"/>
              </a:defRPr>
            </a:lvl1pPr>
          </a:lstStyle>
          <a:p>
            <a:pPr/>
            <a:r>
              <a:t>Agenda Subtitle</a:t>
            </a:r>
          </a:p>
        </p:txBody>
      </p:sp>
      <p:sp>
        <p:nvSpPr>
          <p:cNvPr id="90" name="Body Level One…"/>
          <p:cNvSpPr txBox="1"/>
          <p:nvPr>
            <p:ph type="body" idx="1" hasCustomPrompt="1"/>
          </p:nvPr>
        </p:nvSpPr>
        <p:spPr>
          <a:prstGeom prst="rect">
            <a:avLst/>
          </a:prstGeom>
        </p:spPr>
        <p:txBody>
          <a:bodyPr/>
          <a:lstStyle>
            <a:lvl1pPr marL="0" indent="0" defTabSz="825500">
              <a:buClrTx/>
              <a:buSzTx/>
              <a:buNone/>
              <a:defRPr spc="-55" sz="5500"/>
            </a:lvl1pPr>
            <a:lvl2pPr marL="0" indent="457200" defTabSz="825500">
              <a:buClrTx/>
              <a:buSzTx/>
              <a:buNone/>
              <a:defRPr spc="-55" sz="5500"/>
            </a:lvl2pPr>
            <a:lvl3pPr marL="0" indent="914400" defTabSz="825500">
              <a:buClrTx/>
              <a:buSzTx/>
              <a:buNone/>
              <a:defRPr spc="-55" sz="5500"/>
            </a:lvl3pPr>
            <a:lvl4pPr marL="0" indent="1371600" defTabSz="825500">
              <a:buClrTx/>
              <a:buSzTx/>
              <a:buNone/>
              <a:defRPr spc="-55" sz="5500"/>
            </a:lvl4pPr>
            <a:lvl5pPr marL="0" indent="1828800" defTabSz="825500">
              <a:buClrTx/>
              <a:buSzTx/>
              <a:buNone/>
              <a:defRPr spc="-55" sz="5500"/>
            </a:lvl5pPr>
          </a:lstStyle>
          <a:p>
            <a:pPr/>
            <a:r>
              <a:t>Agenda Topics</a:t>
            </a:r>
          </a:p>
          <a:p>
            <a:pPr lvl="1"/>
            <a:r>
              <a:t/>
            </a:r>
          </a:p>
          <a:p>
            <a:pPr lvl="2"/>
            <a:r>
              <a:t/>
            </a:r>
          </a:p>
          <a:p>
            <a:pPr lvl="3"/>
            <a:r>
              <a:t/>
            </a:r>
          </a:p>
          <a:p>
            <a:pPr lvl="4"/>
            <a:r>
              <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98" name="Body Level One…"/>
          <p:cNvSpPr txBox="1"/>
          <p:nvPr>
            <p:ph type="body" sz="half" idx="1" hasCustomPrompt="1"/>
          </p:nvPr>
        </p:nvSpPr>
        <p:spPr>
          <a:xfrm>
            <a:off x="1270000" y="4546600"/>
            <a:ext cx="21844000" cy="4678065"/>
          </a:xfrm>
          <a:prstGeom prst="rect">
            <a:avLst/>
          </a:prstGeom>
        </p:spPr>
        <p:txBody>
          <a:bodyPr anchor="ctr"/>
          <a:lstStyle>
            <a:lvl1pPr marL="0" indent="0" algn="ctr">
              <a:spcBef>
                <a:spcPts val="0"/>
              </a:spcBef>
              <a:buClrTx/>
              <a:buSzTx/>
              <a:buNone/>
              <a:defRPr spc="-252" sz="8400">
                <a:gradFill flip="none" rotWithShape="1">
                  <a:gsLst>
                    <a:gs pos="0">
                      <a:srgbClr val="FFFFFF"/>
                    </a:gs>
                    <a:gs pos="100000">
                      <a:srgbClr val="929292"/>
                    </a:gs>
                  </a:gsLst>
                  <a:lin ang="5400000" scaled="0"/>
                </a:gradFill>
                <a:latin typeface="Graphik Medium"/>
                <a:ea typeface="Graphik Medium"/>
                <a:cs typeface="Graphik Medium"/>
                <a:sym typeface="Graphik Medium"/>
              </a:defRPr>
            </a:lvl1pPr>
            <a:lvl2pPr marL="0" indent="457200" algn="ctr">
              <a:spcBef>
                <a:spcPts val="0"/>
              </a:spcBef>
              <a:buClrTx/>
              <a:buSzTx/>
              <a:buNone/>
              <a:defRPr spc="-252" sz="8400">
                <a:gradFill flip="none" rotWithShape="1">
                  <a:gsLst>
                    <a:gs pos="0">
                      <a:srgbClr val="FFFFFF"/>
                    </a:gs>
                    <a:gs pos="100000">
                      <a:srgbClr val="929292"/>
                    </a:gs>
                  </a:gsLst>
                  <a:lin ang="5400000" scaled="0"/>
                </a:gradFill>
                <a:latin typeface="Graphik Medium"/>
                <a:ea typeface="Graphik Medium"/>
                <a:cs typeface="Graphik Medium"/>
                <a:sym typeface="Graphik Medium"/>
              </a:defRPr>
            </a:lvl2pPr>
            <a:lvl3pPr marL="0" indent="914400" algn="ctr">
              <a:spcBef>
                <a:spcPts val="0"/>
              </a:spcBef>
              <a:buClrTx/>
              <a:buSzTx/>
              <a:buNone/>
              <a:defRPr spc="-252" sz="8400">
                <a:gradFill flip="none" rotWithShape="1">
                  <a:gsLst>
                    <a:gs pos="0">
                      <a:srgbClr val="FFFFFF"/>
                    </a:gs>
                    <a:gs pos="100000">
                      <a:srgbClr val="929292"/>
                    </a:gs>
                  </a:gsLst>
                  <a:lin ang="5400000" scaled="0"/>
                </a:gradFill>
                <a:latin typeface="Graphik Medium"/>
                <a:ea typeface="Graphik Medium"/>
                <a:cs typeface="Graphik Medium"/>
                <a:sym typeface="Graphik Medium"/>
              </a:defRPr>
            </a:lvl3pPr>
            <a:lvl4pPr marL="0" indent="1371600" algn="ctr">
              <a:spcBef>
                <a:spcPts val="0"/>
              </a:spcBef>
              <a:buClrTx/>
              <a:buSzTx/>
              <a:buNone/>
              <a:defRPr spc="-252" sz="8400">
                <a:gradFill flip="none" rotWithShape="1">
                  <a:gsLst>
                    <a:gs pos="0">
                      <a:srgbClr val="FFFFFF"/>
                    </a:gs>
                    <a:gs pos="100000">
                      <a:srgbClr val="929292"/>
                    </a:gs>
                  </a:gsLst>
                  <a:lin ang="5400000" scaled="0"/>
                </a:gradFill>
                <a:latin typeface="Graphik Medium"/>
                <a:ea typeface="Graphik Medium"/>
                <a:cs typeface="Graphik Medium"/>
                <a:sym typeface="Graphik Medium"/>
              </a:defRPr>
            </a:lvl4pPr>
            <a:lvl5pPr marL="0" indent="1828800" algn="ctr">
              <a:spcBef>
                <a:spcPts val="0"/>
              </a:spcBef>
              <a:buClrTx/>
              <a:buSzTx/>
              <a:buNone/>
              <a:defRPr spc="-252" sz="8400">
                <a:gradFill flip="none" rotWithShape="1">
                  <a:gsLst>
                    <a:gs pos="0">
                      <a:srgbClr val="FFFFFF"/>
                    </a:gs>
                    <a:gs pos="100000">
                      <a:srgbClr val="929292"/>
                    </a:gs>
                  </a:gsLst>
                  <a:lin ang="5400000" scaled="0"/>
                </a:gradFill>
                <a:latin typeface="Graphik Medium"/>
                <a:ea typeface="Graphik Medium"/>
                <a:cs typeface="Graphik Medium"/>
                <a:sym typeface="Graphik Medium"/>
              </a:defRPr>
            </a:lvl5pPr>
          </a:lstStyle>
          <a:p>
            <a:pPr/>
            <a:r>
              <a:t>Statement</a:t>
            </a:r>
          </a:p>
          <a:p>
            <a:pPr lvl="1"/>
            <a:r>
              <a:t/>
            </a:r>
          </a:p>
          <a:p>
            <a:pPr lvl="2"/>
            <a:r>
              <a:t/>
            </a:r>
          </a:p>
          <a:p>
            <a:pPr lvl="3"/>
            <a:r>
              <a:t/>
            </a:r>
          </a:p>
          <a:p>
            <a:pPr lvl="4"/>
            <a:r>
              <a:t/>
            </a: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06" name="Body Level One…"/>
          <p:cNvSpPr txBox="1"/>
          <p:nvPr>
            <p:ph type="body" sz="half" idx="1" hasCustomPrompt="1"/>
          </p:nvPr>
        </p:nvSpPr>
        <p:spPr>
          <a:xfrm>
            <a:off x="1270000" y="3906096"/>
            <a:ext cx="21844000" cy="4488604"/>
          </a:xfrm>
          <a:prstGeom prst="rect">
            <a:avLst/>
          </a:prstGeom>
        </p:spPr>
        <p:txBody>
          <a:bodyPr anchor="b"/>
          <a:lstStyle>
            <a:lvl1pPr marL="0" indent="0" algn="ctr" defTabSz="2438338">
              <a:lnSpc>
                <a:spcPct val="80000"/>
              </a:lnSpc>
              <a:spcBef>
                <a:spcPts val="0"/>
              </a:spcBef>
              <a:buClrTx/>
              <a:buSzTx/>
              <a:buNone/>
              <a:defRPr spc="-448" sz="22400">
                <a:gradFill flip="none" rotWithShape="1">
                  <a:gsLst>
                    <a:gs pos="0">
                      <a:srgbClr val="00E8FF"/>
                    </a:gs>
                    <a:gs pos="100000">
                      <a:srgbClr val="FF00F7"/>
                    </a:gs>
                  </a:gsLst>
                  <a:lin ang="3967761" scaled="0"/>
                </a:gradFill>
                <a:latin typeface="+mn-lt"/>
                <a:ea typeface="+mn-ea"/>
                <a:cs typeface="+mn-cs"/>
                <a:sym typeface="Graphik Semibold"/>
              </a:defRPr>
            </a:lvl1pPr>
            <a:lvl2pPr marL="0" indent="457200" algn="ctr" defTabSz="2438338">
              <a:lnSpc>
                <a:spcPct val="80000"/>
              </a:lnSpc>
              <a:spcBef>
                <a:spcPts val="0"/>
              </a:spcBef>
              <a:buClrTx/>
              <a:buSzTx/>
              <a:buNone/>
              <a:defRPr spc="-448" sz="22400">
                <a:gradFill flip="none" rotWithShape="1">
                  <a:gsLst>
                    <a:gs pos="0">
                      <a:srgbClr val="00E8FF"/>
                    </a:gs>
                    <a:gs pos="100000">
                      <a:srgbClr val="FF00F7"/>
                    </a:gs>
                  </a:gsLst>
                  <a:lin ang="3967761" scaled="0"/>
                </a:gradFill>
                <a:latin typeface="+mn-lt"/>
                <a:ea typeface="+mn-ea"/>
                <a:cs typeface="+mn-cs"/>
                <a:sym typeface="Graphik Semibold"/>
              </a:defRPr>
            </a:lvl2pPr>
            <a:lvl3pPr marL="0" indent="914400" algn="ctr" defTabSz="2438338">
              <a:lnSpc>
                <a:spcPct val="80000"/>
              </a:lnSpc>
              <a:spcBef>
                <a:spcPts val="0"/>
              </a:spcBef>
              <a:buClrTx/>
              <a:buSzTx/>
              <a:buNone/>
              <a:defRPr spc="-448" sz="22400">
                <a:gradFill flip="none" rotWithShape="1">
                  <a:gsLst>
                    <a:gs pos="0">
                      <a:srgbClr val="00E8FF"/>
                    </a:gs>
                    <a:gs pos="100000">
                      <a:srgbClr val="FF00F7"/>
                    </a:gs>
                  </a:gsLst>
                  <a:lin ang="3967761" scaled="0"/>
                </a:gradFill>
                <a:latin typeface="+mn-lt"/>
                <a:ea typeface="+mn-ea"/>
                <a:cs typeface="+mn-cs"/>
                <a:sym typeface="Graphik Semibold"/>
              </a:defRPr>
            </a:lvl3pPr>
            <a:lvl4pPr marL="0" indent="1371600" algn="ctr" defTabSz="2438338">
              <a:lnSpc>
                <a:spcPct val="80000"/>
              </a:lnSpc>
              <a:spcBef>
                <a:spcPts val="0"/>
              </a:spcBef>
              <a:buClrTx/>
              <a:buSzTx/>
              <a:buNone/>
              <a:defRPr spc="-448" sz="22400">
                <a:gradFill flip="none" rotWithShape="1">
                  <a:gsLst>
                    <a:gs pos="0">
                      <a:srgbClr val="00E8FF"/>
                    </a:gs>
                    <a:gs pos="100000">
                      <a:srgbClr val="FF00F7"/>
                    </a:gs>
                  </a:gsLst>
                  <a:lin ang="3967761" scaled="0"/>
                </a:gradFill>
                <a:latin typeface="+mn-lt"/>
                <a:ea typeface="+mn-ea"/>
                <a:cs typeface="+mn-cs"/>
                <a:sym typeface="Graphik Semibold"/>
              </a:defRPr>
            </a:lvl4pPr>
            <a:lvl5pPr marL="0" indent="1828800" algn="ctr" defTabSz="2438338">
              <a:lnSpc>
                <a:spcPct val="80000"/>
              </a:lnSpc>
              <a:spcBef>
                <a:spcPts val="0"/>
              </a:spcBef>
              <a:buClrTx/>
              <a:buSzTx/>
              <a:buNone/>
              <a:defRPr spc="-448" sz="22400">
                <a:gradFill flip="none" rotWithShape="1">
                  <a:gsLst>
                    <a:gs pos="0">
                      <a:srgbClr val="00E8FF"/>
                    </a:gs>
                    <a:gs pos="100000">
                      <a:srgbClr val="FF00F7"/>
                    </a:gs>
                  </a:gsLst>
                  <a:lin ang="3967761" scaled="0"/>
                </a:gradFill>
                <a:latin typeface="+mn-lt"/>
                <a:ea typeface="+mn-ea"/>
                <a:cs typeface="+mn-cs"/>
                <a:sym typeface="Graphik Semibold"/>
              </a:defRPr>
            </a:lvl5pPr>
          </a:lstStyle>
          <a:p>
            <a:pPr/>
            <a:r>
              <a:t>100%</a:t>
            </a:r>
          </a:p>
          <a:p>
            <a:pPr lvl="1"/>
            <a:r>
              <a:t/>
            </a:r>
          </a:p>
          <a:p>
            <a:pPr lvl="2"/>
            <a:r>
              <a:t/>
            </a:r>
          </a:p>
          <a:p>
            <a:pPr lvl="3"/>
            <a:r>
              <a:t/>
            </a:r>
          </a:p>
          <a:p>
            <a:pPr lvl="4"/>
            <a:r>
              <a:t/>
            </a:r>
          </a:p>
        </p:txBody>
      </p:sp>
      <p:sp>
        <p:nvSpPr>
          <p:cNvPr id="107" name="Fact information"/>
          <p:cNvSpPr txBox="1"/>
          <p:nvPr>
            <p:ph type="body" sz="quarter" idx="21" hasCustomPrompt="1"/>
          </p:nvPr>
        </p:nvSpPr>
        <p:spPr>
          <a:xfrm>
            <a:off x="1270000" y="8521700"/>
            <a:ext cx="21844000" cy="1016000"/>
          </a:xfrm>
          <a:prstGeom prst="rect">
            <a:avLst/>
          </a:prstGeom>
        </p:spPr>
        <p:txBody>
          <a:bodyPr/>
          <a:lstStyle>
            <a:lvl1pPr marL="0" indent="0" algn="ctr" defTabSz="825500">
              <a:spcBef>
                <a:spcPts val="0"/>
              </a:spcBef>
              <a:buClrTx/>
              <a:buSzTx/>
              <a:buNone/>
              <a:defRPr sz="4400">
                <a:solidFill>
                  <a:srgbClr val="D5D5D5"/>
                </a:solidFill>
                <a:latin typeface="Graphik Medium"/>
                <a:ea typeface="Graphik Medium"/>
                <a:cs typeface="Graphik Medium"/>
                <a:sym typeface="Graphik Medium"/>
              </a:defRPr>
            </a:lvl1pPr>
          </a:lstStyle>
          <a:p>
            <a:pPr/>
            <a:r>
              <a:t>Fact information</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5" name="Attribution"/>
          <p:cNvSpPr txBox="1"/>
          <p:nvPr>
            <p:ph type="body" sz="quarter" idx="21" hasCustomPrompt="1"/>
          </p:nvPr>
        </p:nvSpPr>
        <p:spPr>
          <a:xfrm>
            <a:off x="1270000" y="11155086"/>
            <a:ext cx="21844000" cy="832613"/>
          </a:xfrm>
          <a:prstGeom prst="rect">
            <a:avLst/>
          </a:prstGeom>
        </p:spPr>
        <p:txBody>
          <a:bodyPr anchor="ctr"/>
          <a:lstStyle>
            <a:lvl1pPr marL="0" indent="0" algn="ctr" defTabSz="825500">
              <a:spcBef>
                <a:spcPts val="0"/>
              </a:spcBef>
              <a:buClrTx/>
              <a:buSzTx/>
              <a:buNone/>
              <a:defRPr sz="4400">
                <a:solidFill>
                  <a:srgbClr val="D5D5D5"/>
                </a:solidFill>
                <a:latin typeface="Graphik Medium"/>
                <a:ea typeface="Graphik Medium"/>
                <a:cs typeface="Graphik Medium"/>
                <a:sym typeface="Graphik Medium"/>
              </a:defRPr>
            </a:lvl1pPr>
          </a:lstStyle>
          <a:p>
            <a:pPr/>
            <a:r>
              <a:t>Attribution</a:t>
            </a:r>
          </a:p>
        </p:txBody>
      </p:sp>
      <p:sp>
        <p:nvSpPr>
          <p:cNvPr id="116" name="Body Level One…"/>
          <p:cNvSpPr txBox="1"/>
          <p:nvPr>
            <p:ph type="body" sz="half" idx="1" hasCustomPrompt="1"/>
          </p:nvPr>
        </p:nvSpPr>
        <p:spPr>
          <a:xfrm>
            <a:off x="1270000" y="4659369"/>
            <a:ext cx="21844000" cy="4394201"/>
          </a:xfrm>
          <a:prstGeom prst="rect">
            <a:avLst/>
          </a:prstGeom>
        </p:spPr>
        <p:txBody>
          <a:bodyPr anchor="ctr"/>
          <a:lstStyle>
            <a:lvl1pPr marL="0" indent="0" algn="ctr">
              <a:lnSpc>
                <a:spcPct val="80000"/>
              </a:lnSpc>
              <a:spcBef>
                <a:spcPts val="0"/>
              </a:spcBef>
              <a:buClrTx/>
              <a:buSzTx/>
              <a:buNone/>
              <a:defRPr spc="-168" sz="8400">
                <a:gradFill flip="none" rotWithShape="1">
                  <a:gsLst>
                    <a:gs pos="0">
                      <a:srgbClr val="FF00D8"/>
                    </a:gs>
                    <a:gs pos="100000">
                      <a:srgbClr val="FFFD00"/>
                    </a:gs>
                  </a:gsLst>
                  <a:lin ang="2700000" scaled="0"/>
                </a:gradFill>
                <a:latin typeface="+mn-lt"/>
                <a:ea typeface="+mn-ea"/>
                <a:cs typeface="+mn-cs"/>
                <a:sym typeface="Graphik Semibold"/>
              </a:defRPr>
            </a:lvl1pPr>
            <a:lvl2pPr marL="0" indent="457200" algn="ctr">
              <a:lnSpc>
                <a:spcPct val="80000"/>
              </a:lnSpc>
              <a:spcBef>
                <a:spcPts val="0"/>
              </a:spcBef>
              <a:buClrTx/>
              <a:buSzTx/>
              <a:buNone/>
              <a:defRPr spc="-168" sz="8400">
                <a:gradFill flip="none" rotWithShape="1">
                  <a:gsLst>
                    <a:gs pos="0">
                      <a:srgbClr val="FF00D8"/>
                    </a:gs>
                    <a:gs pos="100000">
                      <a:srgbClr val="FFFD00"/>
                    </a:gs>
                  </a:gsLst>
                  <a:lin ang="2700000" scaled="0"/>
                </a:gradFill>
                <a:latin typeface="+mn-lt"/>
                <a:ea typeface="+mn-ea"/>
                <a:cs typeface="+mn-cs"/>
                <a:sym typeface="Graphik Semibold"/>
              </a:defRPr>
            </a:lvl2pPr>
            <a:lvl3pPr marL="0" indent="914400" algn="ctr">
              <a:lnSpc>
                <a:spcPct val="80000"/>
              </a:lnSpc>
              <a:spcBef>
                <a:spcPts val="0"/>
              </a:spcBef>
              <a:buClrTx/>
              <a:buSzTx/>
              <a:buNone/>
              <a:defRPr spc="-168" sz="8400">
                <a:gradFill flip="none" rotWithShape="1">
                  <a:gsLst>
                    <a:gs pos="0">
                      <a:srgbClr val="FF00D8"/>
                    </a:gs>
                    <a:gs pos="100000">
                      <a:srgbClr val="FFFD00"/>
                    </a:gs>
                  </a:gsLst>
                  <a:lin ang="2700000" scaled="0"/>
                </a:gradFill>
                <a:latin typeface="+mn-lt"/>
                <a:ea typeface="+mn-ea"/>
                <a:cs typeface="+mn-cs"/>
                <a:sym typeface="Graphik Semibold"/>
              </a:defRPr>
            </a:lvl3pPr>
            <a:lvl4pPr marL="0" indent="1371600" algn="ctr">
              <a:lnSpc>
                <a:spcPct val="80000"/>
              </a:lnSpc>
              <a:spcBef>
                <a:spcPts val="0"/>
              </a:spcBef>
              <a:buClrTx/>
              <a:buSzTx/>
              <a:buNone/>
              <a:defRPr spc="-168" sz="8400">
                <a:gradFill flip="none" rotWithShape="1">
                  <a:gsLst>
                    <a:gs pos="0">
                      <a:srgbClr val="FF00D8"/>
                    </a:gs>
                    <a:gs pos="100000">
                      <a:srgbClr val="FFFD00"/>
                    </a:gs>
                  </a:gsLst>
                  <a:lin ang="2700000" scaled="0"/>
                </a:gradFill>
                <a:latin typeface="+mn-lt"/>
                <a:ea typeface="+mn-ea"/>
                <a:cs typeface="+mn-cs"/>
                <a:sym typeface="Graphik Semibold"/>
              </a:defRPr>
            </a:lvl4pPr>
            <a:lvl5pPr marL="0" indent="1828800" algn="ctr">
              <a:lnSpc>
                <a:spcPct val="80000"/>
              </a:lnSpc>
              <a:spcBef>
                <a:spcPts val="0"/>
              </a:spcBef>
              <a:buClrTx/>
              <a:buSzTx/>
              <a:buNone/>
              <a:defRPr spc="-168" sz="8400">
                <a:gradFill flip="none" rotWithShape="1">
                  <a:gsLst>
                    <a:gs pos="0">
                      <a:srgbClr val="FF00D8"/>
                    </a:gs>
                    <a:gs pos="100000">
                      <a:srgbClr val="FFFD00"/>
                    </a:gs>
                  </a:gsLst>
                  <a:lin ang="2700000" scaled="0"/>
                </a:gradFill>
                <a:latin typeface="+mn-lt"/>
                <a:ea typeface="+mn-ea"/>
                <a:cs typeface="+mn-cs"/>
                <a:sym typeface="Graphik Semibold"/>
              </a:defRPr>
            </a:lvl5pPr>
          </a:lstStyle>
          <a:p>
            <a:pPr/>
            <a:r>
              <a:t>“Notable Quote”</a:t>
            </a:r>
          </a:p>
          <a:p>
            <a:pPr lvl="1"/>
            <a:r>
              <a:t/>
            </a:r>
          </a:p>
          <a:p>
            <a:pPr lvl="2"/>
            <a:r>
              <a:t/>
            </a:r>
          </a:p>
          <a:p>
            <a:pPr lvl="3"/>
            <a:r>
              <a:t/>
            </a:r>
          </a:p>
          <a:p>
            <a:pPr lvl="4"/>
            <a:r>
              <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4" name="482346840_2880x1920.jpeg"/>
          <p:cNvSpPr/>
          <p:nvPr>
            <p:ph type="pic" sz="half" idx="21"/>
          </p:nvPr>
        </p:nvSpPr>
        <p:spPr>
          <a:xfrm>
            <a:off x="12192000" y="6229350"/>
            <a:ext cx="12192000" cy="8128000"/>
          </a:xfrm>
          <a:prstGeom prst="rect">
            <a:avLst/>
          </a:prstGeom>
        </p:spPr>
        <p:txBody>
          <a:bodyPr lIns="91439" tIns="45719" rIns="91439" bIns="45719">
            <a:noAutofit/>
          </a:bodyPr>
          <a:lstStyle/>
          <a:p>
            <a:pPr/>
          </a:p>
        </p:txBody>
      </p:sp>
      <p:sp>
        <p:nvSpPr>
          <p:cNvPr id="125" name="908252162_2439x1626.jpeg"/>
          <p:cNvSpPr/>
          <p:nvPr>
            <p:ph type="pic" sz="half" idx="22"/>
          </p:nvPr>
        </p:nvSpPr>
        <p:spPr>
          <a:xfrm>
            <a:off x="12192000" y="-641351"/>
            <a:ext cx="12192000" cy="8128001"/>
          </a:xfrm>
          <a:prstGeom prst="rect">
            <a:avLst/>
          </a:prstGeom>
        </p:spPr>
        <p:txBody>
          <a:bodyPr lIns="91439" tIns="45719" rIns="91439" bIns="45719">
            <a:noAutofit/>
          </a:bodyPr>
          <a:lstStyle/>
          <a:p>
            <a:pPr/>
          </a:p>
        </p:txBody>
      </p:sp>
      <p:sp>
        <p:nvSpPr>
          <p:cNvPr id="126" name="579215462_1440x2158.jpeg"/>
          <p:cNvSpPr/>
          <p:nvPr>
            <p:ph type="pic" idx="23"/>
          </p:nvPr>
        </p:nvSpPr>
        <p:spPr>
          <a:xfrm>
            <a:off x="-1" y="-2258501"/>
            <a:ext cx="12166601" cy="18233003"/>
          </a:xfrm>
          <a:prstGeom prst="rect">
            <a:avLst/>
          </a:prstGeom>
        </p:spPr>
        <p:txBody>
          <a:bodyPr lIns="91439" tIns="45719" rIns="91439" bIns="45719">
            <a:noAutofit/>
          </a:bodyPr>
          <a:lstStyle/>
          <a:p>
            <a:pP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4" name="Image"/>
          <p:cNvSpPr/>
          <p:nvPr>
            <p:ph type="pic" idx="21"/>
          </p:nvPr>
        </p:nvSpPr>
        <p:spPr>
          <a:xfrm>
            <a:off x="0" y="-1270000"/>
            <a:ext cx="24384000" cy="16256000"/>
          </a:xfrm>
          <a:prstGeom prst="rect">
            <a:avLst/>
          </a:prstGeom>
        </p:spPr>
        <p:txBody>
          <a:bodyPr lIns="91439" tIns="45719" rIns="91439" bIns="45719">
            <a:noAutofit/>
          </a:bodyPr>
          <a:lstStyle/>
          <a:p>
            <a:pPr/>
          </a:p>
        </p:txBody>
      </p:sp>
      <p:sp>
        <p:nvSpPr>
          <p:cNvPr id="1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bg>
      <p:bgPr>
        <a:gradFill flip="none" rotWithShape="1">
          <a:gsLst>
            <a:gs pos="0">
              <a:srgbClr val="333399"/>
            </a:gs>
            <a:gs pos="50000">
              <a:srgbClr val="808080"/>
            </a:gs>
            <a:gs pos="100000">
              <a:srgbClr val="333399"/>
            </a:gs>
          </a:gsLst>
          <a:lin ang="16200000" scaled="0"/>
        </a:gradFill>
      </p:bgPr>
    </p:bg>
    <p:spTree>
      <p:nvGrpSpPr>
        <p:cNvPr id="1" name=""/>
        <p:cNvGrpSpPr/>
        <p:nvPr/>
      </p:nvGrpSpPr>
      <p:grpSpPr>
        <a:xfrm>
          <a:off x="0" y="0"/>
          <a:ext cx="0" cy="0"/>
          <a:chOff x="0" y="0"/>
          <a:chExt cx="0" cy="0"/>
        </a:xfrm>
      </p:grpSpPr>
      <p:sp>
        <p:nvSpPr>
          <p:cNvPr id="149" name="Title Text"/>
          <p:cNvSpPr txBox="1"/>
          <p:nvPr>
            <p:ph type="title"/>
          </p:nvPr>
        </p:nvSpPr>
        <p:spPr>
          <a:xfrm>
            <a:off x="4419600" y="1219200"/>
            <a:ext cx="15544800" cy="2286000"/>
          </a:xfrm>
          <a:prstGeom prst="rect">
            <a:avLst/>
          </a:prstGeom>
        </p:spPr>
        <p:txBody>
          <a:bodyPr lIns="91439" tIns="91439" rIns="91439" bIns="91439" anchor="ctr"/>
          <a:lstStyle>
            <a:lvl1pPr defTabSz="1828800">
              <a:lnSpc>
                <a:spcPct val="100000"/>
              </a:lnSpc>
              <a:defRPr spc="0" sz="8800">
                <a:solidFill>
                  <a:srgbClr val="000000"/>
                </a:solidFill>
                <a:latin typeface="Arial"/>
                <a:ea typeface="Arial"/>
                <a:cs typeface="Arial"/>
                <a:sym typeface="Arial"/>
              </a:defRPr>
            </a:lvl1pPr>
          </a:lstStyle>
          <a:p>
            <a:pPr/>
            <a:r>
              <a:t>Title Text</a:t>
            </a:r>
          </a:p>
        </p:txBody>
      </p:sp>
      <p:sp>
        <p:nvSpPr>
          <p:cNvPr id="150" name="Body Level One…"/>
          <p:cNvSpPr txBox="1"/>
          <p:nvPr>
            <p:ph type="body" sz="half" idx="1"/>
          </p:nvPr>
        </p:nvSpPr>
        <p:spPr>
          <a:xfrm>
            <a:off x="4419600" y="3962400"/>
            <a:ext cx="15544800" cy="8229600"/>
          </a:xfrm>
          <a:prstGeom prst="rect">
            <a:avLst/>
          </a:prstGeom>
        </p:spPr>
        <p:txBody>
          <a:bodyPr lIns="91439" tIns="91439" rIns="91439" bIns="91439"/>
          <a:lstStyle>
            <a:lvl1pPr marL="685800" indent="-685800" defTabSz="1828800">
              <a:spcBef>
                <a:spcPts val="1500"/>
              </a:spcBef>
              <a:buClrTx/>
              <a:buChar char="»"/>
              <a:defRPr sz="6400">
                <a:solidFill>
                  <a:srgbClr val="000000"/>
                </a:solidFill>
                <a:latin typeface="Arial"/>
                <a:ea typeface="Arial"/>
                <a:cs typeface="Arial"/>
                <a:sym typeface="Arial"/>
              </a:defRPr>
            </a:lvl1pPr>
            <a:lvl2pPr marL="1110342" indent="-653142" defTabSz="1828800">
              <a:spcBef>
                <a:spcPts val="1500"/>
              </a:spcBef>
              <a:buClrTx/>
              <a:buChar char="–"/>
              <a:defRPr sz="6400">
                <a:solidFill>
                  <a:srgbClr val="000000"/>
                </a:solidFill>
                <a:latin typeface="Arial"/>
                <a:ea typeface="Arial"/>
                <a:cs typeface="Arial"/>
                <a:sym typeface="Arial"/>
              </a:defRPr>
            </a:lvl2pPr>
            <a:lvl3pPr marL="1524000" indent="-609600" defTabSz="1828800">
              <a:spcBef>
                <a:spcPts val="1500"/>
              </a:spcBef>
              <a:buClrTx/>
              <a:defRPr sz="6400">
                <a:solidFill>
                  <a:srgbClr val="000000"/>
                </a:solidFill>
                <a:latin typeface="Arial"/>
                <a:ea typeface="Arial"/>
                <a:cs typeface="Arial"/>
                <a:sym typeface="Arial"/>
              </a:defRPr>
            </a:lvl3pPr>
            <a:lvl4pPr marL="2103120" indent="-731520" defTabSz="1828800">
              <a:spcBef>
                <a:spcPts val="1500"/>
              </a:spcBef>
              <a:buClrTx/>
              <a:buChar char="–"/>
              <a:defRPr sz="6400">
                <a:solidFill>
                  <a:srgbClr val="000000"/>
                </a:solidFill>
                <a:latin typeface="Arial"/>
                <a:ea typeface="Arial"/>
                <a:cs typeface="Arial"/>
                <a:sym typeface="Arial"/>
              </a:defRPr>
            </a:lvl4pPr>
            <a:lvl5pPr marL="2641600" indent="-812800" defTabSz="1828800">
              <a:spcBef>
                <a:spcPts val="1500"/>
              </a:spcBef>
              <a:buClrTx/>
              <a:buChar char="»"/>
              <a:defRPr sz="6400">
                <a:solidFill>
                  <a:srgbClr val="000000"/>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51" name="Slide Number"/>
          <p:cNvSpPr txBox="1"/>
          <p:nvPr>
            <p:ph type="sldNum" sz="quarter" idx="2"/>
          </p:nvPr>
        </p:nvSpPr>
        <p:spPr>
          <a:xfrm>
            <a:off x="19373284" y="12496800"/>
            <a:ext cx="591116" cy="577647"/>
          </a:xfrm>
          <a:prstGeom prst="rect">
            <a:avLst/>
          </a:prstGeom>
        </p:spPr>
        <p:txBody>
          <a:bodyPr lIns="91439" tIns="91439" rIns="91439" bIns="91439" anchor="t"/>
          <a:lstStyle>
            <a:lvl1pPr algn="r" defTabSz="1828800">
              <a:defRPr sz="2800">
                <a:solidFill>
                  <a:srgbClr val="000000"/>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bg>
      <p:bgPr>
        <a:gradFill flip="none" rotWithShape="1">
          <a:gsLst>
            <a:gs pos="0">
              <a:srgbClr val="333399"/>
            </a:gs>
            <a:gs pos="50000">
              <a:srgbClr val="808080"/>
            </a:gs>
            <a:gs pos="100000">
              <a:srgbClr val="333399"/>
            </a:gs>
          </a:gsLst>
          <a:lin ang="16200000" scaled="0"/>
        </a:gradFill>
      </p:bgPr>
    </p:bg>
    <p:spTree>
      <p:nvGrpSpPr>
        <p:cNvPr id="1" name=""/>
        <p:cNvGrpSpPr/>
        <p:nvPr/>
      </p:nvGrpSpPr>
      <p:grpSpPr>
        <a:xfrm>
          <a:off x="0" y="0"/>
          <a:ext cx="0" cy="0"/>
          <a:chOff x="0" y="0"/>
          <a:chExt cx="0" cy="0"/>
        </a:xfrm>
      </p:grpSpPr>
      <p:sp>
        <p:nvSpPr>
          <p:cNvPr id="158" name="Title Text"/>
          <p:cNvSpPr txBox="1"/>
          <p:nvPr>
            <p:ph type="title"/>
          </p:nvPr>
        </p:nvSpPr>
        <p:spPr>
          <a:xfrm>
            <a:off x="4419600" y="1219200"/>
            <a:ext cx="15544800" cy="2286000"/>
          </a:xfrm>
          <a:prstGeom prst="rect">
            <a:avLst/>
          </a:prstGeom>
        </p:spPr>
        <p:txBody>
          <a:bodyPr lIns="91439" tIns="91439" rIns="91439" bIns="91439" anchor="ctr"/>
          <a:lstStyle>
            <a:lvl1pPr defTabSz="1828800">
              <a:lnSpc>
                <a:spcPct val="100000"/>
              </a:lnSpc>
              <a:defRPr spc="0" sz="8800">
                <a:solidFill>
                  <a:srgbClr val="000000"/>
                </a:solidFill>
                <a:latin typeface="Arial"/>
                <a:ea typeface="Arial"/>
                <a:cs typeface="Arial"/>
                <a:sym typeface="Arial"/>
              </a:defRPr>
            </a:lvl1pPr>
          </a:lstStyle>
          <a:p>
            <a:pPr/>
            <a:r>
              <a:t>Title Text</a:t>
            </a:r>
          </a:p>
        </p:txBody>
      </p:sp>
      <p:sp>
        <p:nvSpPr>
          <p:cNvPr id="159" name="Body Level One…"/>
          <p:cNvSpPr txBox="1"/>
          <p:nvPr>
            <p:ph type="body" sz="quarter" idx="1"/>
          </p:nvPr>
        </p:nvSpPr>
        <p:spPr>
          <a:xfrm>
            <a:off x="4419600" y="3962400"/>
            <a:ext cx="7628467" cy="8229600"/>
          </a:xfrm>
          <a:prstGeom prst="rect">
            <a:avLst/>
          </a:prstGeom>
        </p:spPr>
        <p:txBody>
          <a:bodyPr lIns="91439" tIns="91439" rIns="91439" bIns="91439"/>
          <a:lstStyle>
            <a:lvl1pPr marL="685800" indent="-685800" defTabSz="1828800">
              <a:spcBef>
                <a:spcPts val="1500"/>
              </a:spcBef>
              <a:buClrTx/>
              <a:buChar char="»"/>
              <a:defRPr sz="6400">
                <a:solidFill>
                  <a:srgbClr val="000000"/>
                </a:solidFill>
                <a:latin typeface="Arial"/>
                <a:ea typeface="Arial"/>
                <a:cs typeface="Arial"/>
                <a:sym typeface="Arial"/>
              </a:defRPr>
            </a:lvl1pPr>
            <a:lvl2pPr marL="1110342" indent="-653142" defTabSz="1828800">
              <a:spcBef>
                <a:spcPts val="1500"/>
              </a:spcBef>
              <a:buClrTx/>
              <a:buChar char="–"/>
              <a:defRPr sz="6400">
                <a:solidFill>
                  <a:srgbClr val="000000"/>
                </a:solidFill>
                <a:latin typeface="Arial"/>
                <a:ea typeface="Arial"/>
                <a:cs typeface="Arial"/>
                <a:sym typeface="Arial"/>
              </a:defRPr>
            </a:lvl2pPr>
            <a:lvl3pPr marL="1524000" indent="-609600" defTabSz="1828800">
              <a:spcBef>
                <a:spcPts val="1500"/>
              </a:spcBef>
              <a:buClrTx/>
              <a:defRPr sz="6400">
                <a:solidFill>
                  <a:srgbClr val="000000"/>
                </a:solidFill>
                <a:latin typeface="Arial"/>
                <a:ea typeface="Arial"/>
                <a:cs typeface="Arial"/>
                <a:sym typeface="Arial"/>
              </a:defRPr>
            </a:lvl3pPr>
            <a:lvl4pPr marL="2103120" indent="-731520" defTabSz="1828800">
              <a:spcBef>
                <a:spcPts val="1500"/>
              </a:spcBef>
              <a:buClrTx/>
              <a:buChar char="–"/>
              <a:defRPr sz="6400">
                <a:solidFill>
                  <a:srgbClr val="000000"/>
                </a:solidFill>
                <a:latin typeface="Arial"/>
                <a:ea typeface="Arial"/>
                <a:cs typeface="Arial"/>
                <a:sym typeface="Arial"/>
              </a:defRPr>
            </a:lvl4pPr>
            <a:lvl5pPr marL="2641600" indent="-812800" defTabSz="1828800">
              <a:spcBef>
                <a:spcPts val="1500"/>
              </a:spcBef>
              <a:buClrTx/>
              <a:buChar char="»"/>
              <a:defRPr sz="6400">
                <a:solidFill>
                  <a:srgbClr val="000000"/>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60" name="Rectangle"/>
          <p:cNvSpPr/>
          <p:nvPr>
            <p:ph type="body" sz="quarter" idx="21"/>
          </p:nvPr>
        </p:nvSpPr>
        <p:spPr>
          <a:xfrm>
            <a:off x="12335933" y="3962400"/>
            <a:ext cx="7628467" cy="8229600"/>
          </a:xfrm>
          <a:prstGeom prst="rect">
            <a:avLst/>
          </a:prstGeom>
        </p:spPr>
        <p:txBody>
          <a:bodyPr lIns="91439" tIns="91439" rIns="91439" bIns="91439"/>
          <a:lstStyle/>
          <a:p>
            <a:pPr marL="685800" indent="-685800" defTabSz="1828800">
              <a:spcBef>
                <a:spcPts val="1500"/>
              </a:spcBef>
              <a:buClrTx/>
              <a:defRPr sz="6400">
                <a:solidFill>
                  <a:srgbClr val="000000"/>
                </a:solidFill>
                <a:latin typeface="Arial"/>
                <a:ea typeface="Arial"/>
                <a:cs typeface="Arial"/>
                <a:sym typeface="Arial"/>
              </a:defRPr>
            </a:pPr>
          </a:p>
        </p:txBody>
      </p:sp>
      <p:sp>
        <p:nvSpPr>
          <p:cNvPr id="161" name="Slide Number"/>
          <p:cNvSpPr txBox="1"/>
          <p:nvPr>
            <p:ph type="sldNum" sz="quarter" idx="2"/>
          </p:nvPr>
        </p:nvSpPr>
        <p:spPr>
          <a:xfrm>
            <a:off x="19373284" y="12496800"/>
            <a:ext cx="591116" cy="577647"/>
          </a:xfrm>
          <a:prstGeom prst="rect">
            <a:avLst/>
          </a:prstGeom>
        </p:spPr>
        <p:txBody>
          <a:bodyPr lIns="91439" tIns="91439" rIns="91439" bIns="91439" anchor="t"/>
          <a:lstStyle>
            <a:lvl1pPr algn="r" defTabSz="1828800">
              <a:defRPr sz="2800">
                <a:solidFill>
                  <a:srgbClr val="000000"/>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bg>
      <p:bgPr>
        <a:solidFill>
          <a:srgbClr val="FFFFFF"/>
        </a:solidFill>
      </p:bgPr>
    </p:bg>
    <p:spTree>
      <p:nvGrpSpPr>
        <p:cNvPr id="1" name=""/>
        <p:cNvGrpSpPr/>
        <p:nvPr/>
      </p:nvGrpSpPr>
      <p:grpSpPr>
        <a:xfrm>
          <a:off x="0" y="0"/>
          <a:ext cx="0" cy="0"/>
          <a:chOff x="0" y="0"/>
          <a:chExt cx="0" cy="0"/>
        </a:xfrm>
      </p:grpSpPr>
      <p:sp>
        <p:nvSpPr>
          <p:cNvPr id="168" name="Title Text"/>
          <p:cNvSpPr txBox="1"/>
          <p:nvPr>
            <p:ph type="title"/>
          </p:nvPr>
        </p:nvSpPr>
        <p:spPr>
          <a:xfrm>
            <a:off x="1676400" y="730250"/>
            <a:ext cx="21031200" cy="2651126"/>
          </a:xfrm>
          <a:prstGeom prst="rect">
            <a:avLst/>
          </a:prstGeom>
        </p:spPr>
        <p:txBody>
          <a:bodyPr lIns="91439" tIns="91439" rIns="91439" bIns="91439" anchor="ctr"/>
          <a:lstStyle>
            <a:lvl1pPr algn="l" defTabSz="1828800">
              <a:lnSpc>
                <a:spcPct val="90000"/>
              </a:lnSpc>
              <a:defRPr spc="0" sz="8800">
                <a:solidFill>
                  <a:srgbClr val="000000"/>
                </a:solidFill>
                <a:latin typeface="Arial Black"/>
                <a:ea typeface="Arial Black"/>
                <a:cs typeface="Arial Black"/>
                <a:sym typeface="Arial Black"/>
              </a:defRPr>
            </a:lvl1pPr>
          </a:lstStyle>
          <a:p>
            <a:pPr/>
            <a:r>
              <a:t>Title Text</a:t>
            </a:r>
          </a:p>
        </p:txBody>
      </p:sp>
      <p:sp>
        <p:nvSpPr>
          <p:cNvPr id="169" name="Slide Number"/>
          <p:cNvSpPr txBox="1"/>
          <p:nvPr>
            <p:ph type="sldNum" sz="quarter" idx="2"/>
          </p:nvPr>
        </p:nvSpPr>
        <p:spPr>
          <a:xfrm>
            <a:off x="22203052" y="12835870"/>
            <a:ext cx="504548" cy="483910"/>
          </a:xfrm>
          <a:prstGeom prst="rect">
            <a:avLst/>
          </a:prstGeom>
        </p:spPr>
        <p:txBody>
          <a:bodyPr lIns="91439" tIns="91439" rIns="91439" bIns="91439" anchor="ctr"/>
          <a:lstStyle>
            <a:lvl1pPr algn="r" defTabSz="1828800">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bg>
      <p:bgPr>
        <a:solidFill>
          <a:srgbClr val="FFFFFF"/>
        </a:solidFill>
      </p:bgPr>
    </p:bg>
    <p:spTree>
      <p:nvGrpSpPr>
        <p:cNvPr id="1" name=""/>
        <p:cNvGrpSpPr/>
        <p:nvPr/>
      </p:nvGrpSpPr>
      <p:grpSpPr>
        <a:xfrm>
          <a:off x="0" y="0"/>
          <a:ext cx="0" cy="0"/>
          <a:chOff x="0" y="0"/>
          <a:chExt cx="0" cy="0"/>
        </a:xfrm>
      </p:grpSpPr>
      <p:sp>
        <p:nvSpPr>
          <p:cNvPr id="176" name="Title Text"/>
          <p:cNvSpPr txBox="1"/>
          <p:nvPr>
            <p:ph type="title"/>
          </p:nvPr>
        </p:nvSpPr>
        <p:spPr>
          <a:xfrm>
            <a:off x="1676400" y="730250"/>
            <a:ext cx="21031200" cy="2651126"/>
          </a:xfrm>
          <a:prstGeom prst="rect">
            <a:avLst/>
          </a:prstGeom>
        </p:spPr>
        <p:txBody>
          <a:bodyPr lIns="91439" tIns="91439" rIns="91439" bIns="91439" anchor="ctr"/>
          <a:lstStyle>
            <a:lvl1pPr algn="l" defTabSz="1828800">
              <a:lnSpc>
                <a:spcPct val="90000"/>
              </a:lnSpc>
              <a:defRPr spc="0" sz="8800">
                <a:solidFill>
                  <a:srgbClr val="000000"/>
                </a:solidFill>
                <a:latin typeface="Arial Black"/>
                <a:ea typeface="Arial Black"/>
                <a:cs typeface="Arial Black"/>
                <a:sym typeface="Arial Black"/>
              </a:defRPr>
            </a:lvl1pPr>
          </a:lstStyle>
          <a:p>
            <a:pPr/>
            <a:r>
              <a:t>Title Text</a:t>
            </a:r>
          </a:p>
        </p:txBody>
      </p:sp>
      <p:sp>
        <p:nvSpPr>
          <p:cNvPr id="177" name="Body Level One…"/>
          <p:cNvSpPr txBox="1"/>
          <p:nvPr>
            <p:ph type="body" idx="1"/>
          </p:nvPr>
        </p:nvSpPr>
        <p:spPr>
          <a:xfrm>
            <a:off x="1676400" y="3651250"/>
            <a:ext cx="21031200" cy="8702676"/>
          </a:xfrm>
          <a:prstGeom prst="rect">
            <a:avLst/>
          </a:prstGeom>
        </p:spPr>
        <p:txBody>
          <a:bodyPr lIns="91439" tIns="91439" rIns="91439" bIns="91439"/>
          <a:lstStyle>
            <a:lvl1pPr marL="457200" indent="-457200" defTabSz="1828800">
              <a:lnSpc>
                <a:spcPct val="90000"/>
              </a:lnSpc>
              <a:spcBef>
                <a:spcPts val="2000"/>
              </a:spcBef>
              <a:buClrTx/>
              <a:buFont typeface="Arial"/>
              <a:defRPr sz="5600">
                <a:solidFill>
                  <a:srgbClr val="000000"/>
                </a:solidFill>
                <a:latin typeface="Calibri"/>
                <a:ea typeface="Calibri"/>
                <a:cs typeface="Calibri"/>
                <a:sym typeface="Calibri"/>
              </a:defRPr>
            </a:lvl1pPr>
            <a:lvl2pPr marL="990600" indent="-533400" defTabSz="1828800">
              <a:lnSpc>
                <a:spcPct val="90000"/>
              </a:lnSpc>
              <a:spcBef>
                <a:spcPts val="2000"/>
              </a:spcBef>
              <a:buClrTx/>
              <a:buFont typeface="Arial"/>
              <a:defRPr sz="5600">
                <a:solidFill>
                  <a:srgbClr val="000000"/>
                </a:solidFill>
                <a:latin typeface="Calibri"/>
                <a:ea typeface="Calibri"/>
                <a:cs typeface="Calibri"/>
                <a:sym typeface="Calibri"/>
              </a:defRPr>
            </a:lvl2pPr>
            <a:lvl3pPr marL="1554479" indent="-640079" defTabSz="1828800">
              <a:lnSpc>
                <a:spcPct val="90000"/>
              </a:lnSpc>
              <a:spcBef>
                <a:spcPts val="2000"/>
              </a:spcBef>
              <a:buClrTx/>
              <a:buFont typeface="Arial"/>
              <a:defRPr sz="5600">
                <a:solidFill>
                  <a:srgbClr val="000000"/>
                </a:solidFill>
                <a:latin typeface="Calibri"/>
                <a:ea typeface="Calibri"/>
                <a:cs typeface="Calibri"/>
                <a:sym typeface="Calibri"/>
              </a:defRPr>
            </a:lvl3pPr>
            <a:lvl4pPr marL="2082800" indent="-711200" defTabSz="1828800">
              <a:lnSpc>
                <a:spcPct val="90000"/>
              </a:lnSpc>
              <a:spcBef>
                <a:spcPts val="2000"/>
              </a:spcBef>
              <a:buClrTx/>
              <a:buFont typeface="Arial"/>
              <a:defRPr sz="5600">
                <a:solidFill>
                  <a:srgbClr val="000000"/>
                </a:solidFill>
                <a:latin typeface="Calibri"/>
                <a:ea typeface="Calibri"/>
                <a:cs typeface="Calibri"/>
                <a:sym typeface="Calibri"/>
              </a:defRPr>
            </a:lvl4pPr>
            <a:lvl5pPr marL="2540000" indent="-711200" defTabSz="1828800">
              <a:lnSpc>
                <a:spcPct val="90000"/>
              </a:lnSpc>
              <a:spcBef>
                <a:spcPts val="2000"/>
              </a:spcBef>
              <a:buClrTx/>
              <a:buFont typeface="Arial"/>
              <a:defRPr sz="56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78" name="Slide Number"/>
          <p:cNvSpPr txBox="1"/>
          <p:nvPr>
            <p:ph type="sldNum" sz="quarter" idx="2"/>
          </p:nvPr>
        </p:nvSpPr>
        <p:spPr>
          <a:xfrm>
            <a:off x="22203052" y="12835870"/>
            <a:ext cx="504548" cy="483910"/>
          </a:xfrm>
          <a:prstGeom prst="rect">
            <a:avLst/>
          </a:prstGeom>
        </p:spPr>
        <p:txBody>
          <a:bodyPr lIns="91439" tIns="91439" rIns="91439" bIns="91439" anchor="ctr"/>
          <a:lstStyle>
            <a:lvl1pPr algn="r" defTabSz="1828800">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bg>
      <p:bgPr>
        <a:solidFill>
          <a:srgbClr val="FFFFFF"/>
        </a:solidFill>
      </p:bgPr>
    </p:bg>
    <p:spTree>
      <p:nvGrpSpPr>
        <p:cNvPr id="1" name=""/>
        <p:cNvGrpSpPr/>
        <p:nvPr/>
      </p:nvGrpSpPr>
      <p:grpSpPr>
        <a:xfrm>
          <a:off x="0" y="0"/>
          <a:ext cx="0" cy="0"/>
          <a:chOff x="0" y="0"/>
          <a:chExt cx="0" cy="0"/>
        </a:xfrm>
      </p:grpSpPr>
      <p:sp>
        <p:nvSpPr>
          <p:cNvPr id="185" name="Slide Number"/>
          <p:cNvSpPr txBox="1"/>
          <p:nvPr>
            <p:ph type="sldNum" sz="quarter" idx="2"/>
          </p:nvPr>
        </p:nvSpPr>
        <p:spPr>
          <a:xfrm>
            <a:off x="19413220" y="12496800"/>
            <a:ext cx="551181" cy="614680"/>
          </a:xfrm>
          <a:prstGeom prst="rect">
            <a:avLst/>
          </a:prstGeom>
        </p:spPr>
        <p:txBody>
          <a:bodyPr lIns="91439" tIns="91439" rIns="91439" bIns="91439" anchor="t"/>
          <a:lstStyle>
            <a:lvl1pPr algn="r" defTabSz="1828800">
              <a:defRPr sz="2800">
                <a:solidFill>
                  <a:srgbClr val="000000"/>
                </a:solidFill>
                <a:latin typeface="Times Roman"/>
                <a:ea typeface="Times Roman"/>
                <a:cs typeface="Times Roman"/>
                <a:sym typeface="Times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bg>
      <p:bgPr>
        <a:solidFill>
          <a:srgbClr val="003399"/>
        </a:solidFill>
      </p:bgPr>
    </p:bg>
    <p:spTree>
      <p:nvGrpSpPr>
        <p:cNvPr id="1" name=""/>
        <p:cNvGrpSpPr/>
        <p:nvPr/>
      </p:nvGrpSpPr>
      <p:grpSpPr>
        <a:xfrm>
          <a:off x="0" y="0"/>
          <a:ext cx="0" cy="0"/>
          <a:chOff x="0" y="0"/>
          <a:chExt cx="0" cy="0"/>
        </a:xfrm>
      </p:grpSpPr>
      <p:grpSp>
        <p:nvGrpSpPr>
          <p:cNvPr id="200" name="Group"/>
          <p:cNvGrpSpPr/>
          <p:nvPr/>
        </p:nvGrpSpPr>
        <p:grpSpPr>
          <a:xfrm>
            <a:off x="3048000" y="0"/>
            <a:ext cx="18281650" cy="13700125"/>
            <a:chOff x="0" y="0"/>
            <a:chExt cx="18281650" cy="13700125"/>
          </a:xfrm>
        </p:grpSpPr>
        <p:grpSp>
          <p:nvGrpSpPr>
            <p:cNvPr id="197" name="Group"/>
            <p:cNvGrpSpPr/>
            <p:nvPr/>
          </p:nvGrpSpPr>
          <p:grpSpPr>
            <a:xfrm>
              <a:off x="5486400" y="7080250"/>
              <a:ext cx="12785725" cy="6619875"/>
              <a:chOff x="0" y="0"/>
              <a:chExt cx="12785725" cy="6619875"/>
            </a:xfrm>
          </p:grpSpPr>
          <p:sp>
            <p:nvSpPr>
              <p:cNvPr id="192" name="Shape"/>
              <p:cNvSpPr/>
              <p:nvPr/>
            </p:nvSpPr>
            <p:spPr>
              <a:xfrm>
                <a:off x="0" y="1314450"/>
                <a:ext cx="9150350" cy="53054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783" y="7032"/>
                    </a:moveTo>
                    <a:lnTo>
                      <a:pt x="20536" y="6825"/>
                    </a:lnTo>
                    <a:lnTo>
                      <a:pt x="20176" y="6541"/>
                    </a:lnTo>
                    <a:lnTo>
                      <a:pt x="19726" y="6256"/>
                    </a:lnTo>
                    <a:lnTo>
                      <a:pt x="19194" y="5907"/>
                    </a:lnTo>
                    <a:lnTo>
                      <a:pt x="18587" y="5481"/>
                    </a:lnTo>
                    <a:lnTo>
                      <a:pt x="17898" y="5132"/>
                    </a:lnTo>
                    <a:lnTo>
                      <a:pt x="16511" y="4434"/>
                    </a:lnTo>
                    <a:lnTo>
                      <a:pt x="15574" y="4007"/>
                    </a:lnTo>
                    <a:lnTo>
                      <a:pt x="14765" y="3581"/>
                    </a:lnTo>
                    <a:lnTo>
                      <a:pt x="14075" y="3167"/>
                    </a:lnTo>
                    <a:lnTo>
                      <a:pt x="13543" y="2740"/>
                    </a:lnTo>
                    <a:lnTo>
                      <a:pt x="13056" y="2314"/>
                    </a:lnTo>
                    <a:lnTo>
                      <a:pt x="12689" y="1965"/>
                    </a:lnTo>
                    <a:lnTo>
                      <a:pt x="12404" y="1616"/>
                    </a:lnTo>
                    <a:lnTo>
                      <a:pt x="12202" y="1331"/>
                    </a:lnTo>
                    <a:lnTo>
                      <a:pt x="12037" y="1047"/>
                    </a:lnTo>
                    <a:lnTo>
                      <a:pt x="11917" y="776"/>
                    </a:lnTo>
                    <a:lnTo>
                      <a:pt x="11879" y="556"/>
                    </a:lnTo>
                    <a:lnTo>
                      <a:pt x="11834" y="349"/>
                    </a:lnTo>
                    <a:lnTo>
                      <a:pt x="11879" y="65"/>
                    </a:lnTo>
                    <a:lnTo>
                      <a:pt x="11879" y="0"/>
                    </a:lnTo>
                    <a:lnTo>
                      <a:pt x="11752" y="349"/>
                    </a:lnTo>
                    <a:lnTo>
                      <a:pt x="11669" y="633"/>
                    </a:lnTo>
                    <a:lnTo>
                      <a:pt x="11669" y="982"/>
                    </a:lnTo>
                    <a:lnTo>
                      <a:pt x="11752" y="1267"/>
                    </a:lnTo>
                    <a:lnTo>
                      <a:pt x="11917" y="1551"/>
                    </a:lnTo>
                    <a:lnTo>
                      <a:pt x="12119" y="1823"/>
                    </a:lnTo>
                    <a:lnTo>
                      <a:pt x="12366" y="2107"/>
                    </a:lnTo>
                    <a:lnTo>
                      <a:pt x="12651" y="2391"/>
                    </a:lnTo>
                    <a:lnTo>
                      <a:pt x="13018" y="2676"/>
                    </a:lnTo>
                    <a:lnTo>
                      <a:pt x="13423" y="2947"/>
                    </a:lnTo>
                    <a:lnTo>
                      <a:pt x="14278" y="3451"/>
                    </a:lnTo>
                    <a:lnTo>
                      <a:pt x="15289" y="4007"/>
                    </a:lnTo>
                    <a:lnTo>
                      <a:pt x="16354" y="4498"/>
                    </a:lnTo>
                    <a:lnTo>
                      <a:pt x="17126" y="4925"/>
                    </a:lnTo>
                    <a:lnTo>
                      <a:pt x="17853" y="5274"/>
                    </a:lnTo>
                    <a:lnTo>
                      <a:pt x="18467" y="5623"/>
                    </a:lnTo>
                    <a:lnTo>
                      <a:pt x="19037" y="5972"/>
                    </a:lnTo>
                    <a:lnTo>
                      <a:pt x="19524" y="6256"/>
                    </a:lnTo>
                    <a:lnTo>
                      <a:pt x="19929" y="6541"/>
                    </a:lnTo>
                    <a:lnTo>
                      <a:pt x="20296" y="6825"/>
                    </a:lnTo>
                    <a:lnTo>
                      <a:pt x="20536" y="7032"/>
                    </a:lnTo>
                    <a:lnTo>
                      <a:pt x="20746" y="7239"/>
                    </a:lnTo>
                    <a:lnTo>
                      <a:pt x="20866" y="7459"/>
                    </a:lnTo>
                    <a:lnTo>
                      <a:pt x="20948" y="7665"/>
                    </a:lnTo>
                    <a:lnTo>
                      <a:pt x="20985" y="7950"/>
                    </a:lnTo>
                    <a:lnTo>
                      <a:pt x="20948" y="8299"/>
                    </a:lnTo>
                    <a:lnTo>
                      <a:pt x="20866" y="8583"/>
                    </a:lnTo>
                    <a:lnTo>
                      <a:pt x="20701" y="8932"/>
                    </a:lnTo>
                    <a:lnTo>
                      <a:pt x="20461" y="9217"/>
                    </a:lnTo>
                    <a:lnTo>
                      <a:pt x="20176" y="9501"/>
                    </a:lnTo>
                    <a:lnTo>
                      <a:pt x="19809" y="9772"/>
                    </a:lnTo>
                    <a:lnTo>
                      <a:pt x="19404" y="10057"/>
                    </a:lnTo>
                    <a:lnTo>
                      <a:pt x="18954" y="10341"/>
                    </a:lnTo>
                    <a:lnTo>
                      <a:pt x="18422" y="10625"/>
                    </a:lnTo>
                    <a:lnTo>
                      <a:pt x="17853" y="10897"/>
                    </a:lnTo>
                    <a:lnTo>
                      <a:pt x="17246" y="11181"/>
                    </a:lnTo>
                    <a:lnTo>
                      <a:pt x="16593" y="11466"/>
                    </a:lnTo>
                    <a:lnTo>
                      <a:pt x="15214" y="12022"/>
                    </a:lnTo>
                    <a:lnTo>
                      <a:pt x="13663" y="12655"/>
                    </a:lnTo>
                    <a:lnTo>
                      <a:pt x="12037" y="13366"/>
                    </a:lnTo>
                    <a:lnTo>
                      <a:pt x="10328" y="14141"/>
                    </a:lnTo>
                    <a:lnTo>
                      <a:pt x="8582" y="15046"/>
                    </a:lnTo>
                    <a:lnTo>
                      <a:pt x="6835" y="16042"/>
                    </a:lnTo>
                    <a:lnTo>
                      <a:pt x="5044" y="17166"/>
                    </a:lnTo>
                    <a:lnTo>
                      <a:pt x="3298" y="18498"/>
                    </a:lnTo>
                    <a:lnTo>
                      <a:pt x="1626" y="19971"/>
                    </a:lnTo>
                    <a:lnTo>
                      <a:pt x="0" y="21600"/>
                    </a:lnTo>
                    <a:lnTo>
                      <a:pt x="2646" y="21600"/>
                    </a:lnTo>
                    <a:lnTo>
                      <a:pt x="4152" y="20256"/>
                    </a:lnTo>
                    <a:lnTo>
                      <a:pt x="5651" y="18989"/>
                    </a:lnTo>
                    <a:lnTo>
                      <a:pt x="7158" y="17942"/>
                    </a:lnTo>
                    <a:lnTo>
                      <a:pt x="8582" y="16946"/>
                    </a:lnTo>
                    <a:lnTo>
                      <a:pt x="10006" y="16042"/>
                    </a:lnTo>
                    <a:lnTo>
                      <a:pt x="11385" y="15331"/>
                    </a:lnTo>
                    <a:lnTo>
                      <a:pt x="12689" y="14633"/>
                    </a:lnTo>
                    <a:lnTo>
                      <a:pt x="13948" y="13999"/>
                    </a:lnTo>
                    <a:lnTo>
                      <a:pt x="15132" y="13508"/>
                    </a:lnTo>
                    <a:lnTo>
                      <a:pt x="16226" y="13017"/>
                    </a:lnTo>
                    <a:lnTo>
                      <a:pt x="17246" y="12590"/>
                    </a:lnTo>
                    <a:lnTo>
                      <a:pt x="18182" y="12241"/>
                    </a:lnTo>
                    <a:lnTo>
                      <a:pt x="18992" y="11815"/>
                    </a:lnTo>
                    <a:lnTo>
                      <a:pt x="19681" y="11530"/>
                    </a:lnTo>
                    <a:lnTo>
                      <a:pt x="20251" y="11181"/>
                    </a:lnTo>
                    <a:lnTo>
                      <a:pt x="20701" y="10832"/>
                    </a:lnTo>
                    <a:lnTo>
                      <a:pt x="20985" y="10548"/>
                    </a:lnTo>
                    <a:lnTo>
                      <a:pt x="21188" y="10264"/>
                    </a:lnTo>
                    <a:lnTo>
                      <a:pt x="21353" y="9915"/>
                    </a:lnTo>
                    <a:lnTo>
                      <a:pt x="21473" y="9630"/>
                    </a:lnTo>
                    <a:lnTo>
                      <a:pt x="21555" y="9359"/>
                    </a:lnTo>
                    <a:lnTo>
                      <a:pt x="21600" y="9074"/>
                    </a:lnTo>
                    <a:lnTo>
                      <a:pt x="21555" y="8506"/>
                    </a:lnTo>
                    <a:lnTo>
                      <a:pt x="21390" y="8014"/>
                    </a:lnTo>
                    <a:lnTo>
                      <a:pt x="21233" y="7601"/>
                    </a:lnTo>
                    <a:lnTo>
                      <a:pt x="20985" y="7239"/>
                    </a:lnTo>
                    <a:lnTo>
                      <a:pt x="20783" y="7032"/>
                    </a:lnTo>
                    <a:close/>
                  </a:path>
                </a:pathLst>
              </a:custGeom>
              <a:gradFill flip="none" rotWithShape="1">
                <a:gsLst>
                  <a:gs pos="0">
                    <a:srgbClr val="003399"/>
                  </a:gs>
                  <a:gs pos="100000">
                    <a:srgbClr val="002E8B"/>
                  </a:gs>
                </a:gsLst>
                <a:lin ang="0" scaled="0"/>
              </a:gradFill>
              <a:ln w="12700" cap="flat">
                <a:noFill/>
                <a:miter lim="400000"/>
              </a:ln>
              <a:effectLst/>
            </p:spPr>
            <p:txBody>
              <a:bodyPr wrap="square" lIns="91439" tIns="91439" rIns="91439" bIns="91439" numCol="1" anchor="t">
                <a:noAutofit/>
              </a:bodyPr>
              <a:lstStyle/>
              <a:p>
                <a:pPr algn="l" defTabSz="1828800">
                  <a:defRPr sz="3600">
                    <a:solidFill>
                      <a:srgbClr val="FFFFFF"/>
                    </a:solidFill>
                    <a:latin typeface="Arial"/>
                    <a:ea typeface="Arial"/>
                    <a:cs typeface="Arial"/>
                    <a:sym typeface="Arial"/>
                  </a:defRPr>
                </a:pPr>
              </a:p>
            </p:txBody>
          </p:sp>
          <p:sp>
            <p:nvSpPr>
              <p:cNvPr id="193" name="Shape"/>
              <p:cNvSpPr/>
              <p:nvPr/>
            </p:nvSpPr>
            <p:spPr>
              <a:xfrm>
                <a:off x="7753350" y="1400175"/>
                <a:ext cx="3997325" cy="25749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6380"/>
                    </a:moveTo>
                    <a:lnTo>
                      <a:pt x="21411" y="15661"/>
                    </a:lnTo>
                    <a:lnTo>
                      <a:pt x="21223" y="15075"/>
                    </a:lnTo>
                    <a:lnTo>
                      <a:pt x="20862" y="14356"/>
                    </a:lnTo>
                    <a:lnTo>
                      <a:pt x="20382" y="13770"/>
                    </a:lnTo>
                    <a:lnTo>
                      <a:pt x="19267" y="12758"/>
                    </a:lnTo>
                    <a:lnTo>
                      <a:pt x="17877" y="11745"/>
                    </a:lnTo>
                    <a:lnTo>
                      <a:pt x="16196" y="10867"/>
                    </a:lnTo>
                    <a:lnTo>
                      <a:pt x="14429" y="10147"/>
                    </a:lnTo>
                    <a:lnTo>
                      <a:pt x="12473" y="9269"/>
                    </a:lnTo>
                    <a:lnTo>
                      <a:pt x="8561" y="7830"/>
                    </a:lnTo>
                    <a:lnTo>
                      <a:pt x="6708" y="6951"/>
                    </a:lnTo>
                    <a:lnTo>
                      <a:pt x="4941" y="6099"/>
                    </a:lnTo>
                    <a:lnTo>
                      <a:pt x="3346" y="5220"/>
                    </a:lnTo>
                    <a:lnTo>
                      <a:pt x="2042" y="4048"/>
                    </a:lnTo>
                    <a:lnTo>
                      <a:pt x="926" y="2903"/>
                    </a:lnTo>
                    <a:lnTo>
                      <a:pt x="566" y="2317"/>
                    </a:lnTo>
                    <a:lnTo>
                      <a:pt x="275" y="1598"/>
                    </a:lnTo>
                    <a:lnTo>
                      <a:pt x="86" y="879"/>
                    </a:lnTo>
                    <a:lnTo>
                      <a:pt x="0" y="0"/>
                    </a:lnTo>
                    <a:lnTo>
                      <a:pt x="0" y="1012"/>
                    </a:lnTo>
                    <a:lnTo>
                      <a:pt x="86" y="1598"/>
                    </a:lnTo>
                    <a:lnTo>
                      <a:pt x="275" y="2317"/>
                    </a:lnTo>
                    <a:lnTo>
                      <a:pt x="566" y="3036"/>
                    </a:lnTo>
                    <a:lnTo>
                      <a:pt x="926" y="3782"/>
                    </a:lnTo>
                    <a:lnTo>
                      <a:pt x="1493" y="4634"/>
                    </a:lnTo>
                    <a:lnTo>
                      <a:pt x="2145" y="5513"/>
                    </a:lnTo>
                    <a:lnTo>
                      <a:pt x="3071" y="6392"/>
                    </a:lnTo>
                    <a:lnTo>
                      <a:pt x="4186" y="7404"/>
                    </a:lnTo>
                    <a:lnTo>
                      <a:pt x="5593" y="8256"/>
                    </a:lnTo>
                    <a:lnTo>
                      <a:pt x="7171" y="9269"/>
                    </a:lnTo>
                    <a:lnTo>
                      <a:pt x="9024" y="10147"/>
                    </a:lnTo>
                    <a:lnTo>
                      <a:pt x="11272" y="11026"/>
                    </a:lnTo>
                    <a:lnTo>
                      <a:pt x="12850" y="11586"/>
                    </a:lnTo>
                    <a:lnTo>
                      <a:pt x="14240" y="12331"/>
                    </a:lnTo>
                    <a:lnTo>
                      <a:pt x="15458" y="13051"/>
                    </a:lnTo>
                    <a:lnTo>
                      <a:pt x="16573" y="13636"/>
                    </a:lnTo>
                    <a:lnTo>
                      <a:pt x="17414" y="14356"/>
                    </a:lnTo>
                    <a:lnTo>
                      <a:pt x="18066" y="15075"/>
                    </a:lnTo>
                    <a:lnTo>
                      <a:pt x="18529" y="15794"/>
                    </a:lnTo>
                    <a:lnTo>
                      <a:pt x="18906" y="16513"/>
                    </a:lnTo>
                    <a:lnTo>
                      <a:pt x="19078" y="17259"/>
                    </a:lnTo>
                    <a:lnTo>
                      <a:pt x="19181" y="17978"/>
                    </a:lnTo>
                    <a:lnTo>
                      <a:pt x="19078" y="18564"/>
                    </a:lnTo>
                    <a:lnTo>
                      <a:pt x="18803" y="19283"/>
                    </a:lnTo>
                    <a:lnTo>
                      <a:pt x="18529" y="19869"/>
                    </a:lnTo>
                    <a:lnTo>
                      <a:pt x="18066" y="20428"/>
                    </a:lnTo>
                    <a:lnTo>
                      <a:pt x="16762" y="21600"/>
                    </a:lnTo>
                    <a:lnTo>
                      <a:pt x="17963" y="21014"/>
                    </a:lnTo>
                    <a:lnTo>
                      <a:pt x="18992" y="20428"/>
                    </a:lnTo>
                    <a:lnTo>
                      <a:pt x="19833" y="19869"/>
                    </a:lnTo>
                    <a:lnTo>
                      <a:pt x="20571" y="19283"/>
                    </a:lnTo>
                    <a:lnTo>
                      <a:pt x="21034" y="18697"/>
                    </a:lnTo>
                    <a:lnTo>
                      <a:pt x="21411" y="17978"/>
                    </a:lnTo>
                    <a:lnTo>
                      <a:pt x="21600" y="17259"/>
                    </a:lnTo>
                    <a:lnTo>
                      <a:pt x="21600" y="16380"/>
                    </a:lnTo>
                    <a:close/>
                  </a:path>
                </a:pathLst>
              </a:custGeom>
              <a:gradFill flip="none" rotWithShape="1">
                <a:gsLst>
                  <a:gs pos="0">
                    <a:srgbClr val="003399"/>
                  </a:gs>
                  <a:gs pos="100000">
                    <a:srgbClr val="002E8B"/>
                  </a:gs>
                </a:gsLst>
                <a:lin ang="2700000" scaled="0"/>
              </a:gradFill>
              <a:ln w="12700" cap="flat">
                <a:noFill/>
                <a:miter lim="400000"/>
              </a:ln>
              <a:effectLst/>
            </p:spPr>
            <p:txBody>
              <a:bodyPr wrap="square" lIns="91439" tIns="91439" rIns="91439" bIns="91439" numCol="1" anchor="t">
                <a:noAutofit/>
              </a:bodyPr>
              <a:lstStyle/>
              <a:p>
                <a:pPr algn="l" defTabSz="1828800">
                  <a:defRPr sz="3600">
                    <a:solidFill>
                      <a:srgbClr val="FFFFFF"/>
                    </a:solidFill>
                    <a:latin typeface="Arial"/>
                    <a:ea typeface="Arial"/>
                    <a:cs typeface="Arial"/>
                    <a:sym typeface="Arial"/>
                  </a:defRPr>
                </a:pPr>
              </a:p>
            </p:txBody>
          </p:sp>
          <p:sp>
            <p:nvSpPr>
              <p:cNvPr id="194" name="Shape"/>
              <p:cNvSpPr/>
              <p:nvPr/>
            </p:nvSpPr>
            <p:spPr>
              <a:xfrm>
                <a:off x="3721100" y="3543300"/>
                <a:ext cx="9045575" cy="3076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98" y="21355"/>
                    </a:moveTo>
                    <a:lnTo>
                      <a:pt x="0" y="21600"/>
                    </a:lnTo>
                    <a:lnTo>
                      <a:pt x="2964" y="21600"/>
                    </a:lnTo>
                    <a:lnTo>
                      <a:pt x="3290" y="21110"/>
                    </a:lnTo>
                    <a:lnTo>
                      <a:pt x="3662" y="20374"/>
                    </a:lnTo>
                    <a:lnTo>
                      <a:pt x="4200" y="19527"/>
                    </a:lnTo>
                    <a:lnTo>
                      <a:pt x="4814" y="18680"/>
                    </a:lnTo>
                    <a:lnTo>
                      <a:pt x="5512" y="17699"/>
                    </a:lnTo>
                    <a:lnTo>
                      <a:pt x="6338" y="16607"/>
                    </a:lnTo>
                    <a:lnTo>
                      <a:pt x="7286" y="15515"/>
                    </a:lnTo>
                    <a:lnTo>
                      <a:pt x="8355" y="14311"/>
                    </a:lnTo>
                    <a:lnTo>
                      <a:pt x="9545" y="12973"/>
                    </a:lnTo>
                    <a:lnTo>
                      <a:pt x="10864" y="11636"/>
                    </a:lnTo>
                    <a:lnTo>
                      <a:pt x="12305" y="10298"/>
                    </a:lnTo>
                    <a:lnTo>
                      <a:pt x="13867" y="8983"/>
                    </a:lnTo>
                    <a:lnTo>
                      <a:pt x="15595" y="7646"/>
                    </a:lnTo>
                    <a:lnTo>
                      <a:pt x="17445" y="6308"/>
                    </a:lnTo>
                    <a:lnTo>
                      <a:pt x="19462" y="4971"/>
                    </a:lnTo>
                    <a:lnTo>
                      <a:pt x="21600" y="3633"/>
                    </a:lnTo>
                    <a:lnTo>
                      <a:pt x="21600" y="0"/>
                    </a:lnTo>
                    <a:lnTo>
                      <a:pt x="21357" y="357"/>
                    </a:lnTo>
                    <a:lnTo>
                      <a:pt x="21024" y="736"/>
                    </a:lnTo>
                    <a:lnTo>
                      <a:pt x="20614" y="1204"/>
                    </a:lnTo>
                    <a:lnTo>
                      <a:pt x="20076" y="1694"/>
                    </a:lnTo>
                    <a:lnTo>
                      <a:pt x="19500" y="2185"/>
                    </a:lnTo>
                    <a:lnTo>
                      <a:pt x="18886" y="2675"/>
                    </a:lnTo>
                    <a:lnTo>
                      <a:pt x="18188" y="3277"/>
                    </a:lnTo>
                    <a:lnTo>
                      <a:pt x="17445" y="3767"/>
                    </a:lnTo>
                    <a:lnTo>
                      <a:pt x="14322" y="6175"/>
                    </a:lnTo>
                    <a:lnTo>
                      <a:pt x="12798" y="7267"/>
                    </a:lnTo>
                    <a:lnTo>
                      <a:pt x="12055" y="7891"/>
                    </a:lnTo>
                    <a:lnTo>
                      <a:pt x="11395" y="8493"/>
                    </a:lnTo>
                    <a:lnTo>
                      <a:pt x="8393" y="11279"/>
                    </a:lnTo>
                    <a:lnTo>
                      <a:pt x="6914" y="12862"/>
                    </a:lnTo>
                    <a:lnTo>
                      <a:pt x="5512" y="14422"/>
                    </a:lnTo>
                    <a:lnTo>
                      <a:pt x="4155" y="16005"/>
                    </a:lnTo>
                    <a:lnTo>
                      <a:pt x="2881" y="17699"/>
                    </a:lnTo>
                    <a:lnTo>
                      <a:pt x="1729" y="19527"/>
                    </a:lnTo>
                    <a:lnTo>
                      <a:pt x="698" y="21355"/>
                    </a:lnTo>
                    <a:close/>
                  </a:path>
                </a:pathLst>
              </a:custGeom>
              <a:gradFill flip="none" rotWithShape="1">
                <a:gsLst>
                  <a:gs pos="0">
                    <a:srgbClr val="003399"/>
                  </a:gs>
                  <a:gs pos="100000">
                    <a:srgbClr val="00297D"/>
                  </a:gs>
                </a:gsLst>
                <a:lin ang="16200000" scaled="0"/>
              </a:gradFill>
              <a:ln w="12700" cap="flat">
                <a:noFill/>
                <a:miter lim="400000"/>
              </a:ln>
              <a:effectLst/>
            </p:spPr>
            <p:txBody>
              <a:bodyPr wrap="square" lIns="91439" tIns="91439" rIns="91439" bIns="91439" numCol="1" anchor="t">
                <a:noAutofit/>
              </a:bodyPr>
              <a:lstStyle/>
              <a:p>
                <a:pPr algn="l" defTabSz="1828800">
                  <a:defRPr sz="3600">
                    <a:solidFill>
                      <a:srgbClr val="FFFFFF"/>
                    </a:solidFill>
                    <a:latin typeface="Arial"/>
                    <a:ea typeface="Arial"/>
                    <a:cs typeface="Arial"/>
                    <a:sym typeface="Arial"/>
                  </a:defRPr>
                </a:pPr>
              </a:p>
            </p:txBody>
          </p:sp>
          <p:sp>
            <p:nvSpPr>
              <p:cNvPr id="195" name="Shape"/>
              <p:cNvSpPr/>
              <p:nvPr/>
            </p:nvSpPr>
            <p:spPr>
              <a:xfrm>
                <a:off x="3238500" y="0"/>
                <a:ext cx="9547225" cy="66198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250" y="4569"/>
                    </a:moveTo>
                    <a:lnTo>
                      <a:pt x="10294" y="4911"/>
                    </a:lnTo>
                    <a:lnTo>
                      <a:pt x="10373" y="5190"/>
                    </a:lnTo>
                    <a:lnTo>
                      <a:pt x="10488" y="5470"/>
                    </a:lnTo>
                    <a:lnTo>
                      <a:pt x="10646" y="5698"/>
                    </a:lnTo>
                    <a:lnTo>
                      <a:pt x="11069" y="6143"/>
                    </a:lnTo>
                    <a:lnTo>
                      <a:pt x="11658" y="6599"/>
                    </a:lnTo>
                    <a:lnTo>
                      <a:pt x="12319" y="6941"/>
                    </a:lnTo>
                    <a:lnTo>
                      <a:pt x="13059" y="7273"/>
                    </a:lnTo>
                    <a:lnTo>
                      <a:pt x="13842" y="7614"/>
                    </a:lnTo>
                    <a:lnTo>
                      <a:pt x="15480" y="8174"/>
                    </a:lnTo>
                    <a:lnTo>
                      <a:pt x="16299" y="8516"/>
                    </a:lnTo>
                    <a:lnTo>
                      <a:pt x="17039" y="8795"/>
                    </a:lnTo>
                    <a:lnTo>
                      <a:pt x="17700" y="9137"/>
                    </a:lnTo>
                    <a:lnTo>
                      <a:pt x="18324" y="9531"/>
                    </a:lnTo>
                    <a:lnTo>
                      <a:pt x="18791" y="9925"/>
                    </a:lnTo>
                    <a:lnTo>
                      <a:pt x="18949" y="10153"/>
                    </a:lnTo>
                    <a:lnTo>
                      <a:pt x="19100" y="10432"/>
                    </a:lnTo>
                    <a:lnTo>
                      <a:pt x="19222" y="10660"/>
                    </a:lnTo>
                    <a:lnTo>
                      <a:pt x="19258" y="10940"/>
                    </a:lnTo>
                    <a:lnTo>
                      <a:pt x="19258" y="11220"/>
                    </a:lnTo>
                    <a:lnTo>
                      <a:pt x="19222" y="11447"/>
                    </a:lnTo>
                    <a:lnTo>
                      <a:pt x="19143" y="11675"/>
                    </a:lnTo>
                    <a:lnTo>
                      <a:pt x="18985" y="11903"/>
                    </a:lnTo>
                    <a:lnTo>
                      <a:pt x="18791" y="12121"/>
                    </a:lnTo>
                    <a:lnTo>
                      <a:pt x="18554" y="12297"/>
                    </a:lnTo>
                    <a:lnTo>
                      <a:pt x="18281" y="12515"/>
                    </a:lnTo>
                    <a:lnTo>
                      <a:pt x="17972" y="12691"/>
                    </a:lnTo>
                    <a:lnTo>
                      <a:pt x="17585" y="12856"/>
                    </a:lnTo>
                    <a:lnTo>
                      <a:pt x="17154" y="13022"/>
                    </a:lnTo>
                    <a:lnTo>
                      <a:pt x="16723" y="13198"/>
                    </a:lnTo>
                    <a:lnTo>
                      <a:pt x="16220" y="13364"/>
                    </a:lnTo>
                    <a:lnTo>
                      <a:pt x="15128" y="13758"/>
                    </a:lnTo>
                    <a:lnTo>
                      <a:pt x="13878" y="14214"/>
                    </a:lnTo>
                    <a:lnTo>
                      <a:pt x="12513" y="14721"/>
                    </a:lnTo>
                    <a:lnTo>
                      <a:pt x="10998" y="15281"/>
                    </a:lnTo>
                    <a:lnTo>
                      <a:pt x="9396" y="15954"/>
                    </a:lnTo>
                    <a:lnTo>
                      <a:pt x="7679" y="16752"/>
                    </a:lnTo>
                    <a:lnTo>
                      <a:pt x="5890" y="17705"/>
                    </a:lnTo>
                    <a:lnTo>
                      <a:pt x="3980" y="18834"/>
                    </a:lnTo>
                    <a:lnTo>
                      <a:pt x="2026" y="20129"/>
                    </a:lnTo>
                    <a:lnTo>
                      <a:pt x="0" y="21600"/>
                    </a:lnTo>
                    <a:lnTo>
                      <a:pt x="1092" y="21600"/>
                    </a:lnTo>
                    <a:lnTo>
                      <a:pt x="1753" y="21486"/>
                    </a:lnTo>
                    <a:lnTo>
                      <a:pt x="2773" y="20637"/>
                    </a:lnTo>
                    <a:lnTo>
                      <a:pt x="3857" y="19787"/>
                    </a:lnTo>
                    <a:lnTo>
                      <a:pt x="5028" y="19000"/>
                    </a:lnTo>
                    <a:lnTo>
                      <a:pt x="6314" y="18264"/>
                    </a:lnTo>
                    <a:lnTo>
                      <a:pt x="7643" y="17539"/>
                    </a:lnTo>
                    <a:lnTo>
                      <a:pt x="9044" y="16803"/>
                    </a:lnTo>
                    <a:lnTo>
                      <a:pt x="11931" y="15508"/>
                    </a:lnTo>
                    <a:lnTo>
                      <a:pt x="12556" y="15229"/>
                    </a:lnTo>
                    <a:lnTo>
                      <a:pt x="13253" y="14939"/>
                    </a:lnTo>
                    <a:lnTo>
                      <a:pt x="14697" y="14431"/>
                    </a:lnTo>
                    <a:lnTo>
                      <a:pt x="17656" y="13312"/>
                    </a:lnTo>
                    <a:lnTo>
                      <a:pt x="18324" y="13084"/>
                    </a:lnTo>
                    <a:lnTo>
                      <a:pt x="18985" y="12805"/>
                    </a:lnTo>
                    <a:lnTo>
                      <a:pt x="19610" y="12577"/>
                    </a:lnTo>
                    <a:lnTo>
                      <a:pt x="20156" y="12349"/>
                    </a:lnTo>
                    <a:lnTo>
                      <a:pt x="20659" y="12121"/>
                    </a:lnTo>
                    <a:lnTo>
                      <a:pt x="21054" y="11903"/>
                    </a:lnTo>
                    <a:lnTo>
                      <a:pt x="21363" y="11727"/>
                    </a:lnTo>
                    <a:lnTo>
                      <a:pt x="21600" y="11561"/>
                    </a:lnTo>
                    <a:lnTo>
                      <a:pt x="21600" y="9023"/>
                    </a:lnTo>
                    <a:lnTo>
                      <a:pt x="21126" y="8909"/>
                    </a:lnTo>
                    <a:lnTo>
                      <a:pt x="20544" y="8744"/>
                    </a:lnTo>
                    <a:lnTo>
                      <a:pt x="19919" y="8567"/>
                    </a:lnTo>
                    <a:lnTo>
                      <a:pt x="19179" y="8350"/>
                    </a:lnTo>
                    <a:lnTo>
                      <a:pt x="18439" y="8122"/>
                    </a:lnTo>
                    <a:lnTo>
                      <a:pt x="17656" y="7842"/>
                    </a:lnTo>
                    <a:lnTo>
                      <a:pt x="16098" y="7273"/>
                    </a:lnTo>
                    <a:lnTo>
                      <a:pt x="15358" y="6941"/>
                    </a:lnTo>
                    <a:lnTo>
                      <a:pt x="14697" y="6599"/>
                    </a:lnTo>
                    <a:lnTo>
                      <a:pt x="14072" y="6257"/>
                    </a:lnTo>
                    <a:lnTo>
                      <a:pt x="13526" y="5864"/>
                    </a:lnTo>
                    <a:lnTo>
                      <a:pt x="13102" y="5532"/>
                    </a:lnTo>
                    <a:lnTo>
                      <a:pt x="12786" y="5128"/>
                    </a:lnTo>
                    <a:lnTo>
                      <a:pt x="12707" y="4911"/>
                    </a:lnTo>
                    <a:lnTo>
                      <a:pt x="12628" y="4734"/>
                    </a:lnTo>
                    <a:lnTo>
                      <a:pt x="12592" y="4517"/>
                    </a:lnTo>
                    <a:lnTo>
                      <a:pt x="12628" y="4341"/>
                    </a:lnTo>
                    <a:lnTo>
                      <a:pt x="12786" y="3947"/>
                    </a:lnTo>
                    <a:lnTo>
                      <a:pt x="13023" y="3553"/>
                    </a:lnTo>
                    <a:lnTo>
                      <a:pt x="13375" y="3274"/>
                    </a:lnTo>
                    <a:lnTo>
                      <a:pt x="13799" y="2994"/>
                    </a:lnTo>
                    <a:lnTo>
                      <a:pt x="14266" y="2766"/>
                    </a:lnTo>
                    <a:lnTo>
                      <a:pt x="14812" y="2538"/>
                    </a:lnTo>
                    <a:lnTo>
                      <a:pt x="16062" y="2207"/>
                    </a:lnTo>
                    <a:lnTo>
                      <a:pt x="17462" y="1865"/>
                    </a:lnTo>
                    <a:lnTo>
                      <a:pt x="18870" y="1637"/>
                    </a:lnTo>
                    <a:lnTo>
                      <a:pt x="20307" y="1295"/>
                    </a:lnTo>
                    <a:lnTo>
                      <a:pt x="20975" y="1129"/>
                    </a:lnTo>
                    <a:lnTo>
                      <a:pt x="21600" y="901"/>
                    </a:lnTo>
                    <a:lnTo>
                      <a:pt x="21600" y="0"/>
                    </a:lnTo>
                    <a:lnTo>
                      <a:pt x="20896" y="228"/>
                    </a:lnTo>
                    <a:lnTo>
                      <a:pt x="20077" y="456"/>
                    </a:lnTo>
                    <a:lnTo>
                      <a:pt x="19222" y="684"/>
                    </a:lnTo>
                    <a:lnTo>
                      <a:pt x="18324" y="849"/>
                    </a:lnTo>
                    <a:lnTo>
                      <a:pt x="16414" y="1243"/>
                    </a:lnTo>
                    <a:lnTo>
                      <a:pt x="15480" y="1409"/>
                    </a:lnTo>
                    <a:lnTo>
                      <a:pt x="14582" y="1637"/>
                    </a:lnTo>
                    <a:lnTo>
                      <a:pt x="13684" y="1803"/>
                    </a:lnTo>
                    <a:lnTo>
                      <a:pt x="12865" y="2093"/>
                    </a:lnTo>
                    <a:lnTo>
                      <a:pt x="12125" y="2372"/>
                    </a:lnTo>
                    <a:lnTo>
                      <a:pt x="11500" y="2704"/>
                    </a:lnTo>
                    <a:lnTo>
                      <a:pt x="10954" y="3108"/>
                    </a:lnTo>
                    <a:lnTo>
                      <a:pt x="10567" y="3502"/>
                    </a:lnTo>
                    <a:lnTo>
                      <a:pt x="10452" y="3719"/>
                    </a:lnTo>
                    <a:lnTo>
                      <a:pt x="10329" y="4009"/>
                    </a:lnTo>
                    <a:lnTo>
                      <a:pt x="10250" y="4289"/>
                    </a:lnTo>
                    <a:lnTo>
                      <a:pt x="10250" y="4569"/>
                    </a:lnTo>
                    <a:close/>
                  </a:path>
                </a:pathLst>
              </a:custGeom>
              <a:solidFill>
                <a:srgbClr val="003399"/>
              </a:solidFill>
              <a:ln w="12700" cap="flat">
                <a:noFill/>
                <a:miter lim="400000"/>
              </a:ln>
              <a:effectLst/>
            </p:spPr>
            <p:txBody>
              <a:bodyPr wrap="square" lIns="91439" tIns="91439" rIns="91439" bIns="91439" numCol="1" anchor="t">
                <a:noAutofit/>
              </a:bodyPr>
              <a:lstStyle/>
              <a:p>
                <a:pPr algn="l" defTabSz="1828800">
                  <a:defRPr sz="3600">
                    <a:solidFill>
                      <a:srgbClr val="FFFFFF"/>
                    </a:solidFill>
                    <a:latin typeface="Arial"/>
                    <a:ea typeface="Arial"/>
                    <a:cs typeface="Arial"/>
                    <a:sym typeface="Arial"/>
                  </a:defRPr>
                </a:pPr>
              </a:p>
            </p:txBody>
          </p:sp>
          <p:sp>
            <p:nvSpPr>
              <p:cNvPr id="196" name="Shape"/>
              <p:cNvSpPr/>
              <p:nvPr/>
            </p:nvSpPr>
            <p:spPr>
              <a:xfrm>
                <a:off x="8804275" y="276225"/>
                <a:ext cx="3962400" cy="17113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305"/>
                    </a:moveTo>
                    <a:lnTo>
                      <a:pt x="0" y="14427"/>
                    </a:lnTo>
                    <a:lnTo>
                      <a:pt x="87" y="15509"/>
                    </a:lnTo>
                    <a:lnTo>
                      <a:pt x="467" y="16591"/>
                    </a:lnTo>
                    <a:lnTo>
                      <a:pt x="935" y="17472"/>
                    </a:lnTo>
                    <a:lnTo>
                      <a:pt x="1592" y="18554"/>
                    </a:lnTo>
                    <a:lnTo>
                      <a:pt x="2440" y="19636"/>
                    </a:lnTo>
                    <a:lnTo>
                      <a:pt x="3375" y="20518"/>
                    </a:lnTo>
                    <a:lnTo>
                      <a:pt x="4413" y="21600"/>
                    </a:lnTo>
                    <a:lnTo>
                      <a:pt x="3669" y="20718"/>
                    </a:lnTo>
                    <a:lnTo>
                      <a:pt x="3098" y="19636"/>
                    </a:lnTo>
                    <a:lnTo>
                      <a:pt x="2717" y="18755"/>
                    </a:lnTo>
                    <a:lnTo>
                      <a:pt x="2440" y="17913"/>
                    </a:lnTo>
                    <a:lnTo>
                      <a:pt x="2354" y="17032"/>
                    </a:lnTo>
                    <a:lnTo>
                      <a:pt x="2354" y="16150"/>
                    </a:lnTo>
                    <a:lnTo>
                      <a:pt x="2440" y="15268"/>
                    </a:lnTo>
                    <a:lnTo>
                      <a:pt x="3098" y="13745"/>
                    </a:lnTo>
                    <a:lnTo>
                      <a:pt x="3479" y="13104"/>
                    </a:lnTo>
                    <a:lnTo>
                      <a:pt x="4604" y="11782"/>
                    </a:lnTo>
                    <a:lnTo>
                      <a:pt x="6110" y="10499"/>
                    </a:lnTo>
                    <a:lnTo>
                      <a:pt x="7702" y="9377"/>
                    </a:lnTo>
                    <a:lnTo>
                      <a:pt x="9588" y="8536"/>
                    </a:lnTo>
                    <a:lnTo>
                      <a:pt x="11458" y="7654"/>
                    </a:lnTo>
                    <a:lnTo>
                      <a:pt x="15404" y="6131"/>
                    </a:lnTo>
                    <a:lnTo>
                      <a:pt x="17187" y="5450"/>
                    </a:lnTo>
                    <a:lnTo>
                      <a:pt x="18883" y="4809"/>
                    </a:lnTo>
                    <a:lnTo>
                      <a:pt x="20388" y="4609"/>
                    </a:lnTo>
                    <a:lnTo>
                      <a:pt x="21600" y="4168"/>
                    </a:lnTo>
                    <a:lnTo>
                      <a:pt x="21600" y="0"/>
                    </a:lnTo>
                    <a:lnTo>
                      <a:pt x="20094" y="882"/>
                    </a:lnTo>
                    <a:lnTo>
                      <a:pt x="18502" y="1523"/>
                    </a:lnTo>
                    <a:lnTo>
                      <a:pt x="15127" y="2845"/>
                    </a:lnTo>
                    <a:lnTo>
                      <a:pt x="11648" y="3727"/>
                    </a:lnTo>
                    <a:lnTo>
                      <a:pt x="8360" y="5049"/>
                    </a:lnTo>
                    <a:lnTo>
                      <a:pt x="6767" y="5691"/>
                    </a:lnTo>
                    <a:lnTo>
                      <a:pt x="5348" y="6332"/>
                    </a:lnTo>
                    <a:lnTo>
                      <a:pt x="3946" y="7213"/>
                    </a:lnTo>
                    <a:lnTo>
                      <a:pt x="2821" y="8095"/>
                    </a:lnTo>
                    <a:lnTo>
                      <a:pt x="1783" y="9177"/>
                    </a:lnTo>
                    <a:lnTo>
                      <a:pt x="935" y="10259"/>
                    </a:lnTo>
                    <a:lnTo>
                      <a:pt x="381" y="11782"/>
                    </a:lnTo>
                    <a:lnTo>
                      <a:pt x="0" y="13305"/>
                    </a:lnTo>
                    <a:close/>
                  </a:path>
                </a:pathLst>
              </a:custGeom>
              <a:gradFill flip="none" rotWithShape="1">
                <a:gsLst>
                  <a:gs pos="0">
                    <a:srgbClr val="002C86"/>
                  </a:gs>
                  <a:gs pos="100000">
                    <a:srgbClr val="003399"/>
                  </a:gs>
                </a:gsLst>
                <a:lin ang="2700000" scaled="0"/>
              </a:gradFill>
              <a:ln w="12700" cap="flat">
                <a:noFill/>
                <a:miter lim="400000"/>
              </a:ln>
              <a:effectLst/>
            </p:spPr>
            <p:txBody>
              <a:bodyPr wrap="square" lIns="91439" tIns="91439" rIns="91439" bIns="91439" numCol="1" anchor="t">
                <a:noAutofit/>
              </a:bodyPr>
              <a:lstStyle/>
              <a:p>
                <a:pPr algn="l" defTabSz="1828800">
                  <a:defRPr sz="3600">
                    <a:solidFill>
                      <a:srgbClr val="FFFFFF"/>
                    </a:solidFill>
                    <a:latin typeface="Arial"/>
                    <a:ea typeface="Arial"/>
                    <a:cs typeface="Arial"/>
                    <a:sym typeface="Arial"/>
                  </a:defRPr>
                </a:pPr>
              </a:p>
            </p:txBody>
          </p:sp>
        </p:grpSp>
        <p:sp>
          <p:nvSpPr>
            <p:cNvPr id="198" name="Shape"/>
            <p:cNvSpPr/>
            <p:nvPr/>
          </p:nvSpPr>
          <p:spPr>
            <a:xfrm>
              <a:off x="10547350" y="4257675"/>
              <a:ext cx="5794375" cy="48799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253" y="15998"/>
                  </a:moveTo>
                  <a:lnTo>
                    <a:pt x="9238" y="15601"/>
                  </a:lnTo>
                  <a:lnTo>
                    <a:pt x="11082" y="15204"/>
                  </a:lnTo>
                  <a:lnTo>
                    <a:pt x="12766" y="14880"/>
                  </a:lnTo>
                  <a:lnTo>
                    <a:pt x="14300" y="14483"/>
                  </a:lnTo>
                  <a:lnTo>
                    <a:pt x="15673" y="14072"/>
                  </a:lnTo>
                  <a:lnTo>
                    <a:pt x="16896" y="13675"/>
                  </a:lnTo>
                  <a:lnTo>
                    <a:pt x="18025" y="13189"/>
                  </a:lnTo>
                  <a:lnTo>
                    <a:pt x="18938" y="12792"/>
                  </a:lnTo>
                  <a:lnTo>
                    <a:pt x="19756" y="12234"/>
                  </a:lnTo>
                  <a:lnTo>
                    <a:pt x="20424" y="11763"/>
                  </a:lnTo>
                  <a:lnTo>
                    <a:pt x="20885" y="11116"/>
                  </a:lnTo>
                  <a:lnTo>
                    <a:pt x="21290" y="10469"/>
                  </a:lnTo>
                  <a:lnTo>
                    <a:pt x="21497" y="9837"/>
                  </a:lnTo>
                  <a:lnTo>
                    <a:pt x="21600" y="9028"/>
                  </a:lnTo>
                  <a:lnTo>
                    <a:pt x="21544" y="8234"/>
                  </a:lnTo>
                  <a:lnTo>
                    <a:pt x="21346" y="7352"/>
                  </a:lnTo>
                  <a:lnTo>
                    <a:pt x="21083" y="6720"/>
                  </a:lnTo>
                  <a:lnTo>
                    <a:pt x="20678" y="5999"/>
                  </a:lnTo>
                  <a:lnTo>
                    <a:pt x="20170" y="5352"/>
                  </a:lnTo>
                  <a:lnTo>
                    <a:pt x="19559" y="4720"/>
                  </a:lnTo>
                  <a:lnTo>
                    <a:pt x="18891" y="4073"/>
                  </a:lnTo>
                  <a:lnTo>
                    <a:pt x="18129" y="3441"/>
                  </a:lnTo>
                  <a:lnTo>
                    <a:pt x="16642" y="2309"/>
                  </a:lnTo>
                  <a:lnTo>
                    <a:pt x="15880" y="1838"/>
                  </a:lnTo>
                  <a:lnTo>
                    <a:pt x="15165" y="1353"/>
                  </a:lnTo>
                  <a:lnTo>
                    <a:pt x="14450" y="956"/>
                  </a:lnTo>
                  <a:lnTo>
                    <a:pt x="13886" y="632"/>
                  </a:lnTo>
                  <a:lnTo>
                    <a:pt x="13378" y="397"/>
                  </a:lnTo>
                  <a:lnTo>
                    <a:pt x="13020" y="147"/>
                  </a:lnTo>
                  <a:lnTo>
                    <a:pt x="12766" y="74"/>
                  </a:lnTo>
                  <a:lnTo>
                    <a:pt x="12663" y="0"/>
                  </a:lnTo>
                  <a:lnTo>
                    <a:pt x="14093" y="794"/>
                  </a:lnTo>
                  <a:lnTo>
                    <a:pt x="15570" y="1750"/>
                  </a:lnTo>
                  <a:lnTo>
                    <a:pt x="17000" y="2720"/>
                  </a:lnTo>
                  <a:lnTo>
                    <a:pt x="18326" y="3749"/>
                  </a:lnTo>
                  <a:lnTo>
                    <a:pt x="18938" y="4235"/>
                  </a:lnTo>
                  <a:lnTo>
                    <a:pt x="19455" y="4793"/>
                  </a:lnTo>
                  <a:lnTo>
                    <a:pt x="19963" y="5352"/>
                  </a:lnTo>
                  <a:lnTo>
                    <a:pt x="20424" y="5911"/>
                  </a:lnTo>
                  <a:lnTo>
                    <a:pt x="20782" y="6470"/>
                  </a:lnTo>
                  <a:lnTo>
                    <a:pt x="21036" y="7028"/>
                  </a:lnTo>
                  <a:lnTo>
                    <a:pt x="21186" y="7675"/>
                  </a:lnTo>
                  <a:lnTo>
                    <a:pt x="21290" y="8234"/>
                  </a:lnTo>
                  <a:lnTo>
                    <a:pt x="21243" y="8793"/>
                  </a:lnTo>
                  <a:lnTo>
                    <a:pt x="21083" y="9352"/>
                  </a:lnTo>
                  <a:lnTo>
                    <a:pt x="20829" y="9837"/>
                  </a:lnTo>
                  <a:lnTo>
                    <a:pt x="20424" y="10322"/>
                  </a:lnTo>
                  <a:lnTo>
                    <a:pt x="19963" y="10719"/>
                  </a:lnTo>
                  <a:lnTo>
                    <a:pt x="19399" y="11116"/>
                  </a:lnTo>
                  <a:lnTo>
                    <a:pt x="18787" y="11440"/>
                  </a:lnTo>
                  <a:lnTo>
                    <a:pt x="18072" y="11763"/>
                  </a:lnTo>
                  <a:lnTo>
                    <a:pt x="17254" y="12072"/>
                  </a:lnTo>
                  <a:lnTo>
                    <a:pt x="16445" y="12395"/>
                  </a:lnTo>
                  <a:lnTo>
                    <a:pt x="14601" y="12881"/>
                  </a:lnTo>
                  <a:lnTo>
                    <a:pt x="12710" y="13351"/>
                  </a:lnTo>
                  <a:lnTo>
                    <a:pt x="10668" y="13836"/>
                  </a:lnTo>
                  <a:lnTo>
                    <a:pt x="8683" y="14233"/>
                  </a:lnTo>
                  <a:lnTo>
                    <a:pt x="6736" y="14630"/>
                  </a:lnTo>
                  <a:lnTo>
                    <a:pt x="4901" y="15116"/>
                  </a:lnTo>
                  <a:lnTo>
                    <a:pt x="4083" y="15351"/>
                  </a:lnTo>
                  <a:lnTo>
                    <a:pt x="3321" y="15674"/>
                  </a:lnTo>
                  <a:lnTo>
                    <a:pt x="2606" y="15910"/>
                  </a:lnTo>
                  <a:lnTo>
                    <a:pt x="1938" y="16233"/>
                  </a:lnTo>
                  <a:lnTo>
                    <a:pt x="1383" y="16557"/>
                  </a:lnTo>
                  <a:lnTo>
                    <a:pt x="866" y="16880"/>
                  </a:lnTo>
                  <a:lnTo>
                    <a:pt x="508" y="17277"/>
                  </a:lnTo>
                  <a:lnTo>
                    <a:pt x="207" y="17674"/>
                  </a:lnTo>
                  <a:lnTo>
                    <a:pt x="56" y="18071"/>
                  </a:lnTo>
                  <a:lnTo>
                    <a:pt x="0" y="18556"/>
                  </a:lnTo>
                  <a:lnTo>
                    <a:pt x="103" y="19042"/>
                  </a:lnTo>
                  <a:lnTo>
                    <a:pt x="254" y="19512"/>
                  </a:lnTo>
                  <a:lnTo>
                    <a:pt x="508" y="19924"/>
                  </a:lnTo>
                  <a:lnTo>
                    <a:pt x="922" y="20321"/>
                  </a:lnTo>
                  <a:lnTo>
                    <a:pt x="1326" y="20644"/>
                  </a:lnTo>
                  <a:lnTo>
                    <a:pt x="1844" y="20953"/>
                  </a:lnTo>
                  <a:lnTo>
                    <a:pt x="3067" y="21600"/>
                  </a:lnTo>
                  <a:lnTo>
                    <a:pt x="2502" y="21203"/>
                  </a:lnTo>
                  <a:lnTo>
                    <a:pt x="2041" y="20791"/>
                  </a:lnTo>
                  <a:lnTo>
                    <a:pt x="1637" y="20394"/>
                  </a:lnTo>
                  <a:lnTo>
                    <a:pt x="1383" y="19997"/>
                  </a:lnTo>
                  <a:lnTo>
                    <a:pt x="1176" y="19600"/>
                  </a:lnTo>
                  <a:lnTo>
                    <a:pt x="1129" y="19203"/>
                  </a:lnTo>
                  <a:lnTo>
                    <a:pt x="1176" y="18792"/>
                  </a:lnTo>
                  <a:lnTo>
                    <a:pt x="1326" y="18483"/>
                  </a:lnTo>
                  <a:lnTo>
                    <a:pt x="1637" y="18071"/>
                  </a:lnTo>
                  <a:lnTo>
                    <a:pt x="1994" y="17762"/>
                  </a:lnTo>
                  <a:lnTo>
                    <a:pt x="2559" y="17439"/>
                  </a:lnTo>
                  <a:lnTo>
                    <a:pt x="3217" y="17115"/>
                  </a:lnTo>
                  <a:lnTo>
                    <a:pt x="3979" y="16792"/>
                  </a:lnTo>
                  <a:lnTo>
                    <a:pt x="4958" y="16483"/>
                  </a:lnTo>
                  <a:lnTo>
                    <a:pt x="6030" y="16233"/>
                  </a:lnTo>
                  <a:lnTo>
                    <a:pt x="7253" y="15998"/>
                  </a:lnTo>
                  <a:close/>
                </a:path>
              </a:pathLst>
            </a:custGeom>
            <a:gradFill flip="none" rotWithShape="1">
              <a:gsLst>
                <a:gs pos="0">
                  <a:srgbClr val="002B81"/>
                </a:gs>
                <a:gs pos="100000">
                  <a:srgbClr val="003399"/>
                </a:gs>
              </a:gsLst>
              <a:lin ang="2700000" scaled="0"/>
            </a:gradFill>
            <a:ln w="12700" cap="flat">
              <a:noFill/>
              <a:miter lim="400000"/>
            </a:ln>
            <a:effectLst/>
          </p:spPr>
          <p:txBody>
            <a:bodyPr wrap="square" lIns="91439" tIns="91439" rIns="91439" bIns="91439" numCol="1" anchor="t">
              <a:noAutofit/>
            </a:bodyPr>
            <a:lstStyle/>
            <a:p>
              <a:pPr algn="l" defTabSz="1828800">
                <a:defRPr sz="3600">
                  <a:solidFill>
                    <a:srgbClr val="FFFFFF"/>
                  </a:solidFill>
                  <a:latin typeface="Arial"/>
                  <a:ea typeface="Arial"/>
                  <a:cs typeface="Arial"/>
                  <a:sym typeface="Arial"/>
                </a:defRPr>
              </a:pPr>
            </a:p>
          </p:txBody>
        </p:sp>
        <p:sp>
          <p:nvSpPr>
            <p:cNvPr id="199" name="Rectangle"/>
            <p:cNvSpPr/>
            <p:nvPr/>
          </p:nvSpPr>
          <p:spPr>
            <a:xfrm>
              <a:off x="0" y="0"/>
              <a:ext cx="18281650" cy="5638800"/>
            </a:xfrm>
            <a:prstGeom prst="rect">
              <a:avLst/>
            </a:prstGeom>
            <a:gradFill flip="none" rotWithShape="1">
              <a:gsLst>
                <a:gs pos="0">
                  <a:srgbClr val="003399"/>
                </a:gs>
                <a:gs pos="100000">
                  <a:srgbClr val="000514"/>
                </a:gs>
              </a:gsLst>
              <a:lin ang="16200000" scaled="0"/>
            </a:gradFill>
            <a:ln w="12700" cap="flat">
              <a:noFill/>
              <a:miter lim="400000"/>
            </a:ln>
            <a:effectLst/>
          </p:spPr>
          <p:txBody>
            <a:bodyPr wrap="square" lIns="91439" tIns="91439" rIns="91439" bIns="91439" numCol="1" anchor="t">
              <a:noAutofit/>
            </a:bodyPr>
            <a:lstStyle/>
            <a:p>
              <a:pPr algn="l" defTabSz="1828800">
                <a:defRPr sz="3600">
                  <a:solidFill>
                    <a:srgbClr val="FFFFFF"/>
                  </a:solidFill>
                  <a:latin typeface="Arial"/>
                  <a:ea typeface="Arial"/>
                  <a:cs typeface="Arial"/>
                  <a:sym typeface="Arial"/>
                </a:defRPr>
              </a:pPr>
            </a:p>
          </p:txBody>
        </p:sp>
      </p:grpSp>
      <p:sp>
        <p:nvSpPr>
          <p:cNvPr id="201" name="Title Text"/>
          <p:cNvSpPr txBox="1"/>
          <p:nvPr>
            <p:ph type="title"/>
          </p:nvPr>
        </p:nvSpPr>
        <p:spPr>
          <a:xfrm>
            <a:off x="3962400" y="549275"/>
            <a:ext cx="16459200" cy="2286000"/>
          </a:xfrm>
          <a:prstGeom prst="rect">
            <a:avLst/>
          </a:prstGeom>
        </p:spPr>
        <p:txBody>
          <a:bodyPr lIns="91439" tIns="91439" rIns="91439" bIns="91439" anchor="ctr"/>
          <a:lstStyle>
            <a:lvl1pPr defTabSz="1828800">
              <a:lnSpc>
                <a:spcPct val="100000"/>
              </a:lnSpc>
              <a:defRPr b="1" spc="0" sz="8800">
                <a:solidFill>
                  <a:srgbClr val="E5E5FF"/>
                </a:solidFill>
                <a:effectLst>
                  <a:outerShdw sx="100000" sy="100000" kx="0" ky="0" algn="b" rotWithShape="0" blurRad="12700" dist="25400" dir="2700000">
                    <a:srgbClr val="000000"/>
                  </a:outerShdw>
                </a:effectLst>
                <a:latin typeface="Garamond"/>
                <a:ea typeface="Garamond"/>
                <a:cs typeface="Garamond"/>
                <a:sym typeface="Garamond"/>
              </a:defRPr>
            </a:lvl1pPr>
          </a:lstStyle>
          <a:p>
            <a:pPr/>
            <a:r>
              <a:t>Title Text</a:t>
            </a:r>
          </a:p>
        </p:txBody>
      </p:sp>
      <p:sp>
        <p:nvSpPr>
          <p:cNvPr id="202" name="Body Level One…"/>
          <p:cNvSpPr txBox="1"/>
          <p:nvPr>
            <p:ph type="body" idx="1"/>
          </p:nvPr>
        </p:nvSpPr>
        <p:spPr>
          <a:xfrm>
            <a:off x="3962400" y="3200400"/>
            <a:ext cx="16459200" cy="9051925"/>
          </a:xfrm>
          <a:prstGeom prst="rect">
            <a:avLst/>
          </a:prstGeom>
        </p:spPr>
        <p:txBody>
          <a:bodyPr lIns="91439" tIns="91439" rIns="91439" bIns="91439"/>
          <a:lstStyle>
            <a:lvl1pPr marL="685800" indent="-685800" defTabSz="1828800">
              <a:spcBef>
                <a:spcPts val="1500"/>
              </a:spcBef>
              <a:buClr>
                <a:srgbClr val="FFCC00"/>
              </a:buClr>
              <a:buSzPct val="70000"/>
              <a:buChar char="■"/>
              <a:defRPr sz="6400">
                <a:effectLst>
                  <a:outerShdw sx="100000" sy="100000" kx="0" ky="0" algn="b" rotWithShape="0" blurRad="12700" dist="25400" dir="2700000">
                    <a:srgbClr val="000000"/>
                  </a:outerShdw>
                </a:effectLst>
                <a:latin typeface="Garamond"/>
                <a:ea typeface="Garamond"/>
                <a:cs typeface="Garamond"/>
                <a:sym typeface="Garamond"/>
              </a:defRPr>
            </a:lvl1pPr>
            <a:lvl2pPr marL="1110342" indent="-653142" defTabSz="1828800">
              <a:spcBef>
                <a:spcPts val="1500"/>
              </a:spcBef>
              <a:buClr>
                <a:srgbClr val="FFCC00"/>
              </a:buClr>
              <a:buSzPct val="70000"/>
              <a:buChar char="■"/>
              <a:defRPr sz="6400">
                <a:effectLst>
                  <a:outerShdw sx="100000" sy="100000" kx="0" ky="0" algn="b" rotWithShape="0" blurRad="12700" dist="25400" dir="2700000">
                    <a:srgbClr val="000000"/>
                  </a:outerShdw>
                </a:effectLst>
                <a:latin typeface="Garamond"/>
                <a:ea typeface="Garamond"/>
                <a:cs typeface="Garamond"/>
                <a:sym typeface="Garamond"/>
              </a:defRPr>
            </a:lvl2pPr>
            <a:lvl3pPr marL="1524000" indent="-609600" defTabSz="1828800">
              <a:spcBef>
                <a:spcPts val="1500"/>
              </a:spcBef>
              <a:buClr>
                <a:srgbClr val="FFCC00"/>
              </a:buClr>
              <a:buSzPct val="70000"/>
              <a:buChar char="■"/>
              <a:defRPr sz="6400">
                <a:effectLst>
                  <a:outerShdw sx="100000" sy="100000" kx="0" ky="0" algn="b" rotWithShape="0" blurRad="12700" dist="25400" dir="2700000">
                    <a:srgbClr val="000000"/>
                  </a:outerShdw>
                </a:effectLst>
                <a:latin typeface="Garamond"/>
                <a:ea typeface="Garamond"/>
                <a:cs typeface="Garamond"/>
                <a:sym typeface="Garamond"/>
              </a:defRPr>
            </a:lvl3pPr>
            <a:lvl4pPr marL="2103120" indent="-731520" defTabSz="1828800">
              <a:spcBef>
                <a:spcPts val="1500"/>
              </a:spcBef>
              <a:buClr>
                <a:srgbClr val="FFCC00"/>
              </a:buClr>
              <a:buSzPct val="70000"/>
              <a:buChar char="■"/>
              <a:defRPr sz="6400">
                <a:effectLst>
                  <a:outerShdw sx="100000" sy="100000" kx="0" ky="0" algn="b" rotWithShape="0" blurRad="12700" dist="25400" dir="2700000">
                    <a:srgbClr val="000000"/>
                  </a:outerShdw>
                </a:effectLst>
                <a:latin typeface="Garamond"/>
                <a:ea typeface="Garamond"/>
                <a:cs typeface="Garamond"/>
                <a:sym typeface="Garamond"/>
              </a:defRPr>
            </a:lvl4pPr>
            <a:lvl5pPr marL="2641600" indent="-812800" defTabSz="1828800">
              <a:spcBef>
                <a:spcPts val="1500"/>
              </a:spcBef>
              <a:buClr>
                <a:srgbClr val="FFCC00"/>
              </a:buClr>
              <a:buSzPct val="70000"/>
              <a:buChar char="■"/>
              <a:defRPr sz="6400">
                <a:effectLst>
                  <a:outerShdw sx="100000" sy="100000" kx="0" ky="0" algn="b" rotWithShape="0" blurRad="12700" dist="25400" dir="2700000">
                    <a:srgbClr val="000000"/>
                  </a:outerShdw>
                </a:effectLst>
                <a:latin typeface="Garamond"/>
                <a:ea typeface="Garamond"/>
                <a:cs typeface="Garamond"/>
                <a:sym typeface="Garamond"/>
              </a:defRPr>
            </a:lvl5pPr>
          </a:lstStyle>
          <a:p>
            <a:pPr/>
            <a:r>
              <a:t>Body Level One</a:t>
            </a:r>
          </a:p>
          <a:p>
            <a:pPr lvl="1"/>
            <a:r>
              <a:t>Body Level Two</a:t>
            </a:r>
          </a:p>
          <a:p>
            <a:pPr lvl="2"/>
            <a:r>
              <a:t>Body Level Three</a:t>
            </a:r>
          </a:p>
          <a:p>
            <a:pPr lvl="3"/>
            <a:r>
              <a:t>Body Level Four</a:t>
            </a:r>
          </a:p>
          <a:p>
            <a:pPr lvl="4"/>
            <a:r>
              <a:t>Body Level Five</a:t>
            </a:r>
          </a:p>
        </p:txBody>
      </p:sp>
      <p:sp>
        <p:nvSpPr>
          <p:cNvPr id="203" name="Slide Number"/>
          <p:cNvSpPr txBox="1"/>
          <p:nvPr>
            <p:ph type="sldNum" sz="quarter" idx="2"/>
          </p:nvPr>
        </p:nvSpPr>
        <p:spPr>
          <a:xfrm>
            <a:off x="19886989" y="12920791"/>
            <a:ext cx="534611" cy="528510"/>
          </a:xfrm>
          <a:prstGeom prst="rect">
            <a:avLst/>
          </a:prstGeom>
        </p:spPr>
        <p:txBody>
          <a:bodyPr lIns="91439" tIns="91439" rIns="91439" bIns="91439"/>
          <a:lstStyle>
            <a:lvl1pPr algn="r" defTabSz="1828800">
              <a:defRPr sz="2400">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gradFill flip="none" rotWithShape="1">
          <a:gsLst>
            <a:gs pos="0">
              <a:srgbClr val="000000"/>
            </a:gs>
            <a:gs pos="100000">
              <a:srgbClr val="3B3B3B"/>
            </a:gs>
          </a:gsLst>
          <a:lin ang="5400000" scaled="0"/>
        </a:gra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70000" y="812800"/>
            <a:ext cx="21844000" cy="1557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Slide Title</a:t>
            </a:r>
          </a:p>
        </p:txBody>
      </p:sp>
      <p:sp>
        <p:nvSpPr>
          <p:cNvPr id="3" name="Body Level One…"/>
          <p:cNvSpPr txBox="1"/>
          <p:nvPr>
            <p:ph type="body" idx="1" hasCustomPrompt="1"/>
          </p:nvPr>
        </p:nvSpPr>
        <p:spPr>
          <a:xfrm>
            <a:off x="1270000" y="4267200"/>
            <a:ext cx="21844000" cy="8432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1977623" y="13081000"/>
            <a:ext cx="416053" cy="467107"/>
          </a:xfrm>
          <a:prstGeom prst="rect">
            <a:avLst/>
          </a:prstGeom>
          <a:ln w="12700">
            <a:miter lim="400000"/>
          </a:ln>
        </p:spPr>
        <p:txBody>
          <a:bodyPr wrap="none" lIns="50800" tIns="50800" rIns="50800" bIns="50800" anchor="b">
            <a:spAutoFit/>
          </a:bodyPr>
          <a:lstStyle>
            <a:lvl1pPr>
              <a:defRPr sz="2200">
                <a:solidFill>
                  <a:srgbClr val="FFFFFF"/>
                </a:solidFil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transition xmlns:p14="http://schemas.microsoft.com/office/powerpoint/2010/main" spd="med" advClick="1"/>
  <p:txStyles>
    <p:titleStyle>
      <a:lvl1pPr marL="0" marR="0" indent="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1pPr>
      <a:lvl2pPr marL="0" marR="0" indent="45720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2pPr>
      <a:lvl3pPr marL="0" marR="0" indent="91440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3pPr>
      <a:lvl4pPr marL="0" marR="0" indent="137160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4pPr>
      <a:lvl5pPr marL="0" marR="0" indent="182880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5pPr>
      <a:lvl6pPr marL="0" marR="0" indent="228600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6pPr>
      <a:lvl7pPr marL="0" marR="0" indent="274320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7pPr>
      <a:lvl8pPr marL="0" marR="0" indent="320040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8pPr>
      <a:lvl9pPr marL="0" marR="0" indent="3657600" algn="ctr" defTabSz="825500" rtl="0" latinLnBrk="0">
        <a:lnSpc>
          <a:spcPct val="80000"/>
        </a:lnSpc>
        <a:spcBef>
          <a:spcPts val="0"/>
        </a:spcBef>
        <a:spcAft>
          <a:spcPts val="0"/>
        </a:spcAft>
        <a:buClrTx/>
        <a:buSzTx/>
        <a:buFontTx/>
        <a:buNone/>
        <a:tabLst/>
        <a:defRPr b="0" baseline="0" cap="none" i="0" spc="-252" strike="noStrike" sz="8400" u="none">
          <a:gradFill flip="none" rotWithShape="1">
            <a:gsLst>
              <a:gs pos="0">
                <a:srgbClr val="FFFFFF"/>
              </a:gs>
              <a:gs pos="100000">
                <a:srgbClr val="929292"/>
              </a:gs>
            </a:gsLst>
            <a:lin ang="5400000" scaled="0"/>
          </a:gradFill>
          <a:uFillTx/>
          <a:latin typeface="+mn-lt"/>
          <a:ea typeface="+mn-ea"/>
          <a:cs typeface="+mn-cs"/>
          <a:sym typeface="Graphik Semibold"/>
        </a:defRPr>
      </a:lvl9pPr>
    </p:titleStyle>
    <p:bodyStyle>
      <a:lvl1pPr marL="5588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1pPr>
      <a:lvl2pPr marL="11176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2pPr>
      <a:lvl3pPr marL="16764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3pPr>
      <a:lvl4pPr marL="22352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4pPr>
      <a:lvl5pPr marL="27940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5pPr>
      <a:lvl6pPr marL="33528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6pPr>
      <a:lvl7pPr marL="39116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7pPr>
      <a:lvl8pPr marL="44704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8pPr>
      <a:lvl9pPr marL="5029200" marR="0" indent="-558800" algn="l" defTabSz="2438400" rtl="0" latinLnBrk="0">
        <a:lnSpc>
          <a:spcPct val="100000"/>
        </a:lnSpc>
        <a:spcBef>
          <a:spcPts val="2400"/>
        </a:spcBef>
        <a:spcAft>
          <a:spcPts val="0"/>
        </a:spcAft>
        <a:buClr>
          <a:srgbClr val="FFFFFF"/>
        </a:buClr>
        <a:buSzPct val="100000"/>
        <a:buFontTx/>
        <a:buChar char="•"/>
        <a:tabLst/>
        <a:defRPr b="0" baseline="0" cap="none" i="0" spc="0" strike="noStrike" sz="4800" u="none">
          <a:solidFill>
            <a:srgbClr val="FFFFFF"/>
          </a:solidFill>
          <a:uFillTx/>
          <a:latin typeface="Graphik"/>
          <a:ea typeface="Graphik"/>
          <a:cs typeface="Graphik"/>
          <a:sym typeface="Graphik"/>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1pPr>
      <a:lvl2pPr marL="0" marR="0" indent="4572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2pPr>
      <a:lvl3pPr marL="0" marR="0" indent="9144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gif"/><Relationship Id="rId3" Type="http://schemas.openxmlformats.org/officeDocument/2006/relationships/hyperlink" Target="http://etacar.umn.edu/~martin/rrlyrae/rrlyrex.htm"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tif"/></Relationships>

</file>

<file path=ppt/slides/_rels/slide4.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gif"/><Relationship Id="rId3" Type="http://schemas.openxmlformats.org/officeDocument/2006/relationships/image" Target="../media/image3.gif"/></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4.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4.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7.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7.jpeg"/><Relationship Id="rId3" Type="http://schemas.openxmlformats.org/officeDocument/2006/relationships/image" Target="../media/image8.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jpeg"/><Relationship Id="rId3" Type="http://schemas.openxmlformats.org/officeDocument/2006/relationships/image" Target="../media/image11.jpeg"/></Relationships>

</file>

<file path=ppt/slides/_rels/slide3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2.jpeg"/><Relationship Id="rId3" Type="http://schemas.openxmlformats.org/officeDocument/2006/relationships/image" Target="../media/image13.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4.jpeg"/></Relationships>

</file>

<file path=ppt/slides/_rels/slide40.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6.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0.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5.jpeg"/><Relationship Id="rId3" Type="http://schemas.openxmlformats.org/officeDocument/2006/relationships/image" Target="../media/image16.jpeg"/></Relationships>

</file>

<file path=ppt/slides/_rels/slide4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jpeg"/></Relationships>

</file>

<file path=ppt/slides/_rels/slide4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2.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3.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jpeg"/></Relationships>

</file>

<file path=ppt/slides/_rels/slide5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jpeg"/></Relationships>

</file>

<file path=ppt/slides/_rels/slide5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jpeg"/></Relationships>

</file>

<file path=ppt/slides/_rels/slide5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1.jpeg"/><Relationship Id="rId3" Type="http://schemas.openxmlformats.org/officeDocument/2006/relationships/image" Target="../media/image22.jpeg"/></Relationships>

</file>

<file path=ppt/slides/_rels/slide5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gif"/></Relationships>

</file>

<file path=ppt/slides/_rels/slide5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5.gif"/></Relationships>

</file>

<file path=ppt/slides/_rels/slide5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2" name="Image" descr="Image"/>
          <p:cNvPicPr>
            <a:picLocks noChangeAspect="1"/>
          </p:cNvPicPr>
          <p:nvPr>
            <p:ph type="pic" idx="21"/>
          </p:nvPr>
        </p:nvPicPr>
        <p:blipFill>
          <a:blip r:embed="rId2">
            <a:extLst/>
          </a:blip>
          <a:srcRect l="0" t="4750" r="0" b="4750"/>
          <a:stretch>
            <a:fillRect/>
          </a:stretch>
        </p:blipFill>
        <p:spPr>
          <a:xfrm>
            <a:off x="0" y="-38100"/>
            <a:ext cx="24384000" cy="13792200"/>
          </a:xfrm>
          <a:prstGeom prst="rect">
            <a:avLst/>
          </a:prstGeom>
        </p:spPr>
      </p:pic>
      <p:sp>
        <p:nvSpPr>
          <p:cNvPr id="213" name="Tim Kostelecky - ASLC - October 2021"/>
          <p:cNvSpPr txBox="1"/>
          <p:nvPr>
            <p:ph type="body" idx="22"/>
          </p:nvPr>
        </p:nvSpPr>
        <p:spPr>
          <a:xfrm>
            <a:off x="1270000" y="11879666"/>
            <a:ext cx="21844000" cy="980990"/>
          </a:xfrm>
          <a:prstGeom prst="rect">
            <a:avLst/>
          </a:prstGeom>
          <a:extLst>
            <a:ext uri="{C572A759-6A51-4108-AA02-DFA0A04FC94B}">
              <ma14:wrappingTextBoxFlag xmlns:ma14="http://schemas.microsoft.com/office/mac/drawingml/2011/main" val="1"/>
            </a:ext>
          </a:extLst>
        </p:spPr>
        <p:txBody>
          <a:bodyPr/>
          <a:lstStyle>
            <a:lvl1pPr>
              <a:defRPr sz="4500"/>
            </a:lvl1pPr>
          </a:lstStyle>
          <a:p>
            <a:pPr/>
            <a:r>
              <a:t>Tim Kostelecky - ASLC - October 2021</a:t>
            </a:r>
          </a:p>
        </p:txBody>
      </p:sp>
      <p:sp>
        <p:nvSpPr>
          <p:cNvPr id="214" name="Old and Unstable"/>
          <p:cNvSpPr txBox="1"/>
          <p:nvPr>
            <p:ph type="title"/>
          </p:nvPr>
        </p:nvSpPr>
        <p:spPr>
          <a:xfrm>
            <a:off x="1270000" y="1517613"/>
            <a:ext cx="21844000" cy="3873501"/>
          </a:xfrm>
          <a:prstGeom prst="rect">
            <a:avLst/>
          </a:prstGeom>
        </p:spPr>
        <p:txBody>
          <a:bodyPr/>
          <a:lstStyle/>
          <a:p>
            <a:pPr/>
            <a:r>
              <a:t>Old and Unstable</a:t>
            </a:r>
          </a:p>
        </p:txBody>
      </p:sp>
      <p:sp>
        <p:nvSpPr>
          <p:cNvPr id="215" name="My Experience with Long-period Variable Stars"/>
          <p:cNvSpPr txBox="1"/>
          <p:nvPr>
            <p:ph type="body" sz="quarter" idx="1"/>
          </p:nvPr>
        </p:nvSpPr>
        <p:spPr>
          <a:xfrm>
            <a:off x="1270000" y="5213313"/>
            <a:ext cx="21844000" cy="2514601"/>
          </a:xfrm>
          <a:prstGeom prst="rect">
            <a:avLst/>
          </a:prstGeom>
        </p:spPr>
        <p:txBody>
          <a:bodyPr/>
          <a:lstStyle/>
          <a:p>
            <a:pPr/>
            <a:r>
              <a:t>My Experience with Long-period Variable Stars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Variable Stars Are All Around Us"/>
          <p:cNvSpPr txBox="1"/>
          <p:nvPr>
            <p:ph type="title"/>
          </p:nvPr>
        </p:nvSpPr>
        <p:spPr>
          <a:xfrm>
            <a:off x="1270000" y="626306"/>
            <a:ext cx="21844000" cy="1557438"/>
          </a:xfrm>
          <a:prstGeom prst="rect">
            <a:avLst/>
          </a:prstGeom>
        </p:spPr>
        <p:txBody>
          <a:bodyPr/>
          <a:lstStyle>
            <a:lvl1pPr>
              <a:defRPr spc="-215" sz="7200"/>
            </a:lvl1pPr>
          </a:lstStyle>
          <a:p>
            <a:pPr/>
            <a:r>
              <a:t>Variable Stars Are All Around Us</a:t>
            </a:r>
          </a:p>
        </p:txBody>
      </p:sp>
      <p:sp>
        <p:nvSpPr>
          <p:cNvPr id="218" name="Globular Cluster M3"/>
          <p:cNvSpPr txBox="1"/>
          <p:nvPr>
            <p:ph type="body" idx="21"/>
          </p:nvPr>
        </p:nvSpPr>
        <p:spPr>
          <a:xfrm>
            <a:off x="1270000" y="2133322"/>
            <a:ext cx="21844001" cy="1016001"/>
          </a:xfrm>
          <a:prstGeom prst="rect">
            <a:avLst/>
          </a:prstGeom>
          <a:extLst>
            <a:ext uri="{C572A759-6A51-4108-AA02-DFA0A04FC94B}">
              <ma14:wrappingTextBoxFlag xmlns:ma14="http://schemas.microsoft.com/office/mac/drawingml/2011/main" val="1"/>
            </a:ext>
          </a:extLst>
        </p:spPr>
        <p:txBody>
          <a:bodyPr/>
          <a:lstStyle/>
          <a:p>
            <a:pPr/>
            <a:r>
              <a:t>Globular Cluster M3</a:t>
            </a:r>
          </a:p>
        </p:txBody>
      </p:sp>
      <p:pic>
        <p:nvPicPr>
          <p:cNvPr id="219" name="M3_color3.gif" descr="M3_color3.gif"/>
          <p:cNvPicPr>
            <a:picLocks noChangeAspect="0"/>
          </p:cNvPicPr>
          <p:nvPr/>
        </p:nvPicPr>
        <p:blipFill>
          <a:blip r:embed="rId2">
            <a:extLst/>
          </a:blip>
          <a:stretch>
            <a:fillRect/>
          </a:stretch>
        </p:blipFill>
        <p:spPr>
          <a:xfrm>
            <a:off x="5193151" y="3061469"/>
            <a:ext cx="13489698" cy="10336262"/>
          </a:xfrm>
          <a:prstGeom prst="rect">
            <a:avLst/>
          </a:prstGeom>
          <a:ln w="12700">
            <a:miter lim="400000"/>
          </a:ln>
        </p:spPr>
      </p:pic>
      <p:sp>
        <p:nvSpPr>
          <p:cNvPr id="220" name="Time lapse taken over a single night. Most of the variable here are RR Lyrae stars"/>
          <p:cNvSpPr txBox="1"/>
          <p:nvPr/>
        </p:nvSpPr>
        <p:spPr>
          <a:xfrm>
            <a:off x="810170" y="6276999"/>
            <a:ext cx="3838576" cy="27368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defRPr sz="3400">
                <a:solidFill>
                  <a:srgbClr val="FFFFFF"/>
                </a:solidFill>
                <a:latin typeface="Calibri"/>
                <a:ea typeface="Calibri"/>
                <a:cs typeface="Calibri"/>
                <a:sym typeface="Calibri"/>
              </a:defRPr>
            </a:pPr>
            <a:r>
              <a:t>Time lapse taken over a single night. Most of the variable here are </a:t>
            </a:r>
            <a:r>
              <a:rPr u="sng">
                <a:uFill>
                  <a:solidFill>
                    <a:srgbClr val="0000FF"/>
                  </a:solidFill>
                </a:uFill>
                <a:hlinkClick r:id="rId3" invalidUrl="" action="" tgtFrame="" tooltip="" history="1" highlightClick="0" endSnd="0"/>
              </a:rPr>
              <a:t>RR Lyrae stars</a:t>
            </a:r>
          </a:p>
        </p:txBody>
      </p:sp>
      <p:sp>
        <p:nvSpPr>
          <p:cNvPr id="221" name="TextBox 4"/>
          <p:cNvSpPr txBox="1"/>
          <p:nvPr/>
        </p:nvSpPr>
        <p:spPr>
          <a:xfrm>
            <a:off x="20019426" y="3032412"/>
            <a:ext cx="3196810" cy="9581576"/>
          </a:xfrm>
          <a:prstGeom prst="rect">
            <a:avLst/>
          </a:prstGeom>
          <a:ln w="12700">
            <a:miter lim="400000"/>
          </a:ln>
          <a:extLst>
            <a:ext uri="{C572A759-6A51-4108-AA02-DFA0A04FC94B}">
              <ma14:wrappingTextBoxFlag xmlns:ma14="http://schemas.microsoft.com/office/mac/drawingml/2011/main" val="1"/>
            </a:ext>
          </a:extLst>
        </p:spPr>
        <p:txBody>
          <a:bodyPr tIns="91439" bIns="91439" anchor="ctr">
            <a:spAutoFit/>
          </a:bodyPr>
          <a:lstStyle>
            <a:lvl1pPr defTabSz="914400">
              <a:defRPr sz="3600">
                <a:solidFill>
                  <a:srgbClr val="FFFFFF"/>
                </a:solidFill>
                <a:latin typeface="Calibri"/>
                <a:ea typeface="Calibri"/>
                <a:cs typeface="Calibri"/>
                <a:sym typeface="Calibri"/>
              </a:defRPr>
            </a:lvl1pPr>
          </a:lstStyle>
          <a:p>
            <a:pPr/>
            <a:r>
              <a:t>Animation created using four BVRI images taken on one night by Krzysztof Stanek and Andrew Szentgyorgyi using the 1.2m telescope at the Harvard-Smithsonian Center for Astrophysics F.L. Whipple Observatory in Arizona.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3" name="Image" descr="Image"/>
          <p:cNvPicPr>
            <a:picLocks noChangeAspect="1"/>
          </p:cNvPicPr>
          <p:nvPr/>
        </p:nvPicPr>
        <p:blipFill>
          <a:blip r:embed="rId2">
            <a:extLst/>
          </a:blip>
          <a:stretch>
            <a:fillRect/>
          </a:stretch>
        </p:blipFill>
        <p:spPr>
          <a:xfrm>
            <a:off x="-1619421" y="-851874"/>
            <a:ext cx="28564350" cy="16736924"/>
          </a:xfrm>
          <a:prstGeom prst="rect">
            <a:avLst/>
          </a:prstGeom>
          <a:ln w="12700">
            <a:miter lim="400000"/>
          </a:ln>
        </p:spPr>
      </p:pic>
      <p:sp>
        <p:nvSpPr>
          <p:cNvPr id="224" name="Stars that vary in brightness.…"/>
          <p:cNvSpPr txBox="1"/>
          <p:nvPr>
            <p:ph type="body" sz="half" idx="4294967295"/>
          </p:nvPr>
        </p:nvSpPr>
        <p:spPr>
          <a:xfrm>
            <a:off x="1270000" y="3148240"/>
            <a:ext cx="13335517" cy="9551760"/>
          </a:xfrm>
          <a:prstGeom prst="rect">
            <a:avLst/>
          </a:prstGeom>
        </p:spPr>
        <p:txBody>
          <a:bodyPr/>
          <a:lstStyle/>
          <a:p>
            <a:pPr>
              <a:buChar char="■"/>
              <a:defRPr>
                <a:effectLst>
                  <a:outerShdw sx="100000" sy="100000" kx="0" ky="0" algn="b" rotWithShape="0" blurRad="12700" dist="25400" dir="2700000">
                    <a:srgbClr val="000000"/>
                  </a:outerShdw>
                </a:effectLst>
                <a:latin typeface="Tahoma"/>
                <a:ea typeface="Tahoma"/>
                <a:cs typeface="Tahoma"/>
                <a:sym typeface="Tahoma"/>
              </a:defRPr>
            </a:pPr>
            <a:r>
              <a:t>Stars that vary in brightness.</a:t>
            </a:r>
          </a:p>
          <a:p>
            <a:pPr>
              <a:buChar char="■"/>
              <a:defRPr>
                <a:effectLst>
                  <a:outerShdw sx="100000" sy="100000" kx="0" ky="0" algn="b" rotWithShape="0" blurRad="12700" dist="25400" dir="2700000">
                    <a:srgbClr val="000000"/>
                  </a:outerShdw>
                </a:effectLst>
                <a:latin typeface="Tahoma"/>
                <a:ea typeface="Tahoma"/>
                <a:cs typeface="Tahoma"/>
                <a:sym typeface="Tahoma"/>
              </a:defRPr>
            </a:pPr>
            <a:r>
              <a:t>Time scales of seconds, hours, </a:t>
            </a:r>
            <a:br/>
            <a:r>
              <a:t>days, years or centuries.</a:t>
            </a:r>
          </a:p>
          <a:p>
            <a:pPr>
              <a:buChar char="■"/>
              <a:defRPr>
                <a:effectLst>
                  <a:outerShdw sx="100000" sy="100000" kx="0" ky="0" algn="b" rotWithShape="0" blurRad="12700" dist="25400" dir="2700000">
                    <a:srgbClr val="000000"/>
                  </a:outerShdw>
                </a:effectLst>
                <a:latin typeface="Tahoma"/>
                <a:ea typeface="Tahoma"/>
                <a:cs typeface="Tahoma"/>
                <a:sym typeface="Tahoma"/>
              </a:defRPr>
            </a:pPr>
            <a:r>
              <a:t>Understanding variable star </a:t>
            </a:r>
            <a:br/>
            <a:r>
              <a:t>behavior sheds light on other </a:t>
            </a:r>
            <a:br/>
            <a:r>
              <a:t>astronomical phenomena.</a:t>
            </a:r>
          </a:p>
          <a:p>
            <a:pPr marL="558800" indent="-558800">
              <a:buChar char="■"/>
              <a:defRPr sz="5300">
                <a:effectLst>
                  <a:outerShdw sx="100000" sy="100000" kx="0" ky="0" algn="b" rotWithShape="0" blurRad="12700" dist="25400" dir="2700000">
                    <a:srgbClr val="000000"/>
                  </a:outerShdw>
                </a:effectLst>
                <a:latin typeface="Tahoma"/>
                <a:ea typeface="Tahoma"/>
                <a:cs typeface="Tahoma"/>
                <a:sym typeface="Tahoma"/>
              </a:defRPr>
            </a:pPr>
            <a:r>
              <a:t>Why the Moon?</a:t>
            </a:r>
          </a:p>
          <a:p>
            <a:pPr marL="558800" indent="-558800">
              <a:buChar char="■"/>
              <a:defRPr>
                <a:effectLst>
                  <a:outerShdw sx="100000" sy="100000" kx="0" ky="0" algn="b" rotWithShape="0" blurRad="12700" dist="25400" dir="2700000">
                    <a:srgbClr val="000000"/>
                  </a:outerShdw>
                </a:effectLst>
                <a:latin typeface="Tahoma"/>
                <a:ea typeface="Tahoma"/>
                <a:cs typeface="Tahoma"/>
                <a:sym typeface="Tahoma"/>
              </a:defRPr>
            </a:pPr>
            <a:r>
              <a:t>Because Mr. Moon doesn’t significantly interfere with variable star observations :-)</a:t>
            </a:r>
          </a:p>
        </p:txBody>
      </p:sp>
      <p:sp>
        <p:nvSpPr>
          <p:cNvPr id="225" name="What Are Variable Stars?"/>
          <p:cNvSpPr txBox="1"/>
          <p:nvPr>
            <p:ph type="title" idx="4294967295"/>
          </p:nvPr>
        </p:nvSpPr>
        <p:spPr>
          <a:xfrm>
            <a:off x="1270000" y="838200"/>
            <a:ext cx="9652000" cy="1524000"/>
          </a:xfrm>
          <a:prstGeom prst="rect">
            <a:avLst/>
          </a:prstGeom>
        </p:spPr>
        <p:txBody>
          <a:bodyPr/>
          <a:lstStyle>
            <a:lvl1pPr defTabSz="619125">
              <a:defRPr spc="-189" sz="6300">
                <a:solidFill>
                  <a:srgbClr val="FFFFFF"/>
                </a:solidFill>
                <a:latin typeface="Tahoma Bold"/>
                <a:ea typeface="Tahoma Bold"/>
                <a:cs typeface="Tahoma Bold"/>
                <a:sym typeface="Tahoma Bold"/>
              </a:defRPr>
            </a:lvl1pPr>
          </a:lstStyle>
          <a:p>
            <a:pPr/>
            <a:r>
              <a:t>What Are Variable Stars?</a:t>
            </a:r>
          </a:p>
        </p:txBody>
      </p:sp>
    </p:spTree>
  </p:cSld>
  <p:clrMapOvr>
    <a:masterClrMapping/>
  </p:clrMapOvr>
  <mc:AlternateContent xmlns:mc="http://schemas.openxmlformats.org/markup-compatibility/2006">
    <mc:Choice xmlns:p14="http://schemas.microsoft.com/office/powerpoint/2010/main" Requires="p14">
      <p:transition spd="fast" advClick="1" p14:dur="500">
        <p:pull dir="rd"/>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2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2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2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2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224">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24"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A Star’s Life - An Anthropomophism"/>
          <p:cNvSpPr txBox="1"/>
          <p:nvPr>
            <p:ph type="title"/>
          </p:nvPr>
        </p:nvSpPr>
        <p:spPr>
          <a:prstGeom prst="rect">
            <a:avLst/>
          </a:prstGeom>
        </p:spPr>
        <p:txBody>
          <a:bodyPr/>
          <a:lstStyle/>
          <a:p>
            <a:pPr/>
            <a:r>
              <a:t>A Star’s Life - </a:t>
            </a:r>
            <a:r>
              <a:rPr spc="-215" sz="7200"/>
              <a:t>An Anthropomophism</a:t>
            </a:r>
          </a:p>
        </p:txBody>
      </p:sp>
      <p:sp>
        <p:nvSpPr>
          <p:cNvPr id="228" name="Taken from David H. Levy, Observing Variable Stars"/>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Taken from David H. Levy, Observing Variable Stars</a:t>
            </a:r>
          </a:p>
        </p:txBody>
      </p:sp>
      <p:sp>
        <p:nvSpPr>
          <p:cNvPr id="229" name="Stars are individual and behave in definite ways.  They are born, they grow up, they mature, they grow old, and they die.…"/>
          <p:cNvSpPr txBox="1"/>
          <p:nvPr>
            <p:ph type="body" idx="1"/>
          </p:nvPr>
        </p:nvSpPr>
        <p:spPr>
          <a:xfrm>
            <a:off x="1270000" y="5036484"/>
            <a:ext cx="21844000" cy="8432801"/>
          </a:xfrm>
          <a:prstGeom prst="rect">
            <a:avLst/>
          </a:prstGeom>
        </p:spPr>
        <p:txBody>
          <a:bodyPr/>
          <a:lstStyle/>
          <a:p>
            <a:pPr algn="ctr">
              <a:defRPr spc="-50" sz="5000"/>
            </a:pPr>
            <a:r>
              <a:t>Stars are individual and behave in definite ways.  They are born, they grow up, they mature, they grow old, and they die.  </a:t>
            </a:r>
          </a:p>
          <a:p>
            <a:pPr algn="ctr">
              <a:defRPr spc="-50" sz="5000"/>
            </a:pPr>
            <a:br/>
            <a:r>
              <a:t>When a star is young it might flicker with the intensity of a rebellious child. As it matures it acquires the dignity of middle age, staying out of trouble. </a:t>
            </a:r>
          </a:p>
        </p:txBody>
      </p:sp>
    </p:spTree>
  </p:cSld>
  <p:clrMapOvr>
    <a:masterClrMapping/>
  </p:clrMapOvr>
  <mc:AlternateContent xmlns:mc="http://schemas.openxmlformats.org/markup-compatibility/2006">
    <mc:Choice xmlns:p14="http://schemas.microsoft.com/office/powerpoint/2010/main" Requires="p14">
      <p:transition spd="fast" advClick="1" p14:dur="500">
        <p:cover dir="lu"/>
      </p:transition>
    </mc:Choice>
    <mc:Fallback>
      <p:transition spd="fast">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Old age does strange things to a star.  Now a red giant, it may begin varying again, but this time to the slow and measured beat of an aging heart.…"/>
          <p:cNvSpPr txBox="1"/>
          <p:nvPr>
            <p:ph type="body" idx="1"/>
          </p:nvPr>
        </p:nvSpPr>
        <p:spPr>
          <a:xfrm>
            <a:off x="1270000" y="1707593"/>
            <a:ext cx="21844000" cy="8519981"/>
          </a:xfrm>
          <a:prstGeom prst="rect">
            <a:avLst/>
          </a:prstGeom>
        </p:spPr>
        <p:txBody>
          <a:bodyPr/>
          <a:lstStyle/>
          <a:p>
            <a:pPr>
              <a:defRPr spc="-150" sz="5000">
                <a:solidFill>
                  <a:srgbClr val="FFFFFF"/>
                </a:solidFill>
                <a:latin typeface="Graphik"/>
                <a:ea typeface="Graphik"/>
                <a:cs typeface="Graphik"/>
                <a:sym typeface="Graphik"/>
              </a:defRPr>
            </a:pPr>
            <a:r>
              <a:t>Old age does strange things to a star.  Now a red giant, it may begin varying again, but this time to the slow and measured beat of an aging heart.</a:t>
            </a:r>
            <a:br/>
          </a:p>
          <a:p>
            <a:pPr>
              <a:defRPr spc="-150" sz="5000">
                <a:solidFill>
                  <a:srgbClr val="FFFFFF"/>
                </a:solidFill>
                <a:latin typeface="Graphik"/>
                <a:ea typeface="Graphik"/>
                <a:cs typeface="Graphik"/>
                <a:sym typeface="Graphik"/>
              </a:defRPr>
            </a:pPr>
            <a:r>
              <a:t>A more massive star might vary as it struggles for its last gasps of hydrogen: tearing itself apart in a final cry for help, it will stun the galaxy as it bows out of active life — and even then its tiny heart may survive to vary some more as the clock-like tick-tock of a pulsar.</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TextBox 2"/>
          <p:cNvSpPr txBox="1"/>
          <p:nvPr/>
        </p:nvSpPr>
        <p:spPr>
          <a:xfrm>
            <a:off x="1855979" y="3096866"/>
            <a:ext cx="9278621" cy="9290963"/>
          </a:xfrm>
          <a:prstGeom prst="rect">
            <a:avLst/>
          </a:prstGeom>
          <a:ln w="12700">
            <a:miter lim="400000"/>
          </a:ln>
          <a:extLst>
            <a:ext uri="{C572A759-6A51-4108-AA02-DFA0A04FC94B}">
              <ma14:wrappingTextBoxFlag xmlns:ma14="http://schemas.microsoft.com/office/mac/drawingml/2011/main" val="1"/>
            </a:ext>
          </a:extLst>
        </p:spPr>
        <p:txBody>
          <a:bodyPr tIns="91439" bIns="91439" anchor="ctr">
            <a:spAutoFit/>
          </a:bodyPr>
          <a:lstStyle/>
          <a:p>
            <a:pPr marL="914400" indent="-914400" algn="l" defTabSz="914400">
              <a:spcBef>
                <a:spcPts val="1000"/>
              </a:spcBef>
              <a:defRPr sz="4000">
                <a:solidFill>
                  <a:srgbClr val="FFFF00"/>
                </a:solidFill>
                <a:latin typeface="Calibri"/>
                <a:ea typeface="Calibri"/>
                <a:cs typeface="Calibri"/>
                <a:sym typeface="Calibri"/>
              </a:defRPr>
            </a:pPr>
            <a:r>
              <a:t>1572</a:t>
            </a:r>
            <a:r>
              <a:rPr>
                <a:solidFill>
                  <a:srgbClr val="EEECE1"/>
                </a:solidFill>
              </a:rPr>
              <a:t> – Tycho’s Star (supernova) caused people to question Aristotle’s view of the perfect heavens</a:t>
            </a:r>
            <a:endParaRPr>
              <a:latin typeface="Arial"/>
              <a:ea typeface="Arial"/>
              <a:cs typeface="Arial"/>
              <a:sym typeface="Arial"/>
            </a:endParaRPr>
          </a:p>
          <a:p>
            <a:pPr marL="914400" indent="-914400" algn="l" defTabSz="914400">
              <a:spcBef>
                <a:spcPts val="1000"/>
              </a:spcBef>
              <a:defRPr sz="4000">
                <a:solidFill>
                  <a:srgbClr val="FFFF00"/>
                </a:solidFill>
                <a:latin typeface="Calibri"/>
                <a:ea typeface="Calibri"/>
                <a:cs typeface="Calibri"/>
                <a:sym typeface="Calibri"/>
              </a:defRPr>
            </a:pPr>
            <a:r>
              <a:t>1596</a:t>
            </a:r>
            <a:r>
              <a:rPr>
                <a:solidFill>
                  <a:srgbClr val="EEECE1"/>
                </a:solidFill>
              </a:rPr>
              <a:t> – David Fabricius noticed changes in Mira</a:t>
            </a:r>
            <a:endParaRPr>
              <a:latin typeface="Arial"/>
              <a:ea typeface="Arial"/>
              <a:cs typeface="Arial"/>
              <a:sym typeface="Arial"/>
            </a:endParaRPr>
          </a:p>
          <a:p>
            <a:pPr marL="914400" indent="-914400" algn="l" defTabSz="914400">
              <a:spcBef>
                <a:spcPts val="1000"/>
              </a:spcBef>
              <a:defRPr sz="4000">
                <a:solidFill>
                  <a:srgbClr val="FFFF00"/>
                </a:solidFill>
                <a:latin typeface="Calibri"/>
                <a:ea typeface="Calibri"/>
                <a:cs typeface="Calibri"/>
                <a:sym typeface="Calibri"/>
              </a:defRPr>
            </a:pPr>
            <a:r>
              <a:t>1638</a:t>
            </a:r>
            <a:r>
              <a:rPr>
                <a:solidFill>
                  <a:srgbClr val="EEECE1"/>
                </a:solidFill>
              </a:rPr>
              <a:t> – Johannes Holwarda found Mira’s period of 11 months</a:t>
            </a:r>
            <a:endParaRPr>
              <a:latin typeface="Arial"/>
              <a:ea typeface="Arial"/>
              <a:cs typeface="Arial"/>
              <a:sym typeface="Arial"/>
            </a:endParaRPr>
          </a:p>
          <a:p>
            <a:pPr marL="914400" indent="-914400" algn="l" defTabSz="914400">
              <a:spcBef>
                <a:spcPts val="1000"/>
              </a:spcBef>
              <a:defRPr sz="4000">
                <a:solidFill>
                  <a:srgbClr val="FFFF00"/>
                </a:solidFill>
                <a:latin typeface="Calibri"/>
                <a:ea typeface="Calibri"/>
                <a:cs typeface="Calibri"/>
                <a:sym typeface="Calibri"/>
              </a:defRPr>
            </a:pPr>
            <a:r>
              <a:t>1669</a:t>
            </a:r>
            <a:r>
              <a:rPr>
                <a:solidFill>
                  <a:srgbClr val="EEECE1"/>
                </a:solidFill>
              </a:rPr>
              <a:t> – Geminiano Montanari described variation of Algol</a:t>
            </a:r>
            <a:endParaRPr>
              <a:solidFill>
                <a:srgbClr val="EEECE1"/>
              </a:solidFill>
            </a:endParaRPr>
          </a:p>
          <a:p>
            <a:pPr marL="914400" indent="-914400" algn="l" defTabSz="914400">
              <a:spcBef>
                <a:spcPts val="1000"/>
              </a:spcBef>
              <a:defRPr sz="4000">
                <a:solidFill>
                  <a:srgbClr val="FFFF00"/>
                </a:solidFill>
                <a:latin typeface="Calibri"/>
                <a:ea typeface="Calibri"/>
                <a:cs typeface="Calibri"/>
                <a:sym typeface="Calibri"/>
              </a:defRPr>
            </a:pPr>
            <a:r>
              <a:t>1784 – 1796 </a:t>
            </a:r>
            <a:r>
              <a:rPr>
                <a:solidFill>
                  <a:srgbClr val="EEECE1"/>
                </a:solidFill>
              </a:rPr>
              <a:t>– “The Yorkshire Astronomers” John Goodricke and Edward Piggott discovered several more variables and gave the correct explanation Algol’s variability (eclipses).</a:t>
            </a:r>
          </a:p>
        </p:txBody>
      </p:sp>
      <p:sp>
        <p:nvSpPr>
          <p:cNvPr id="234" name="Title 3"/>
          <p:cNvSpPr txBox="1"/>
          <p:nvPr>
            <p:ph type="title"/>
          </p:nvPr>
        </p:nvSpPr>
        <p:spPr>
          <a:prstGeom prst="rect">
            <a:avLst/>
          </a:prstGeom>
        </p:spPr>
        <p:txBody>
          <a:bodyPr/>
          <a:lstStyle/>
          <a:p>
            <a:pPr/>
            <a:r>
              <a:t>Variable Beginnings</a:t>
            </a:r>
          </a:p>
        </p:txBody>
      </p:sp>
      <p:grpSp>
        <p:nvGrpSpPr>
          <p:cNvPr id="237" name="Group 6"/>
          <p:cNvGrpSpPr/>
          <p:nvPr/>
        </p:nvGrpSpPr>
        <p:grpSpPr>
          <a:xfrm>
            <a:off x="12607925" y="3555745"/>
            <a:ext cx="6593837" cy="8052819"/>
            <a:chOff x="0" y="0"/>
            <a:chExt cx="6593836" cy="8052817"/>
          </a:xfrm>
        </p:grpSpPr>
        <p:pic>
          <p:nvPicPr>
            <p:cNvPr id="235" name="Picture 4" descr="Picture 4"/>
            <p:cNvPicPr>
              <a:picLocks noChangeAspect="1"/>
            </p:cNvPicPr>
            <p:nvPr/>
          </p:nvPicPr>
          <p:blipFill>
            <a:blip r:embed="rId2">
              <a:extLst/>
            </a:blip>
            <a:stretch>
              <a:fillRect/>
            </a:stretch>
          </p:blipFill>
          <p:spPr>
            <a:xfrm>
              <a:off x="0" y="0"/>
              <a:ext cx="6593837" cy="7883467"/>
            </a:xfrm>
            <a:prstGeom prst="rect">
              <a:avLst/>
            </a:prstGeom>
            <a:ln w="12700" cap="flat">
              <a:noFill/>
              <a:miter lim="400000"/>
            </a:ln>
            <a:effectLst/>
          </p:spPr>
        </p:pic>
        <p:sp>
          <p:nvSpPr>
            <p:cNvPr id="236" name="TextBox 5"/>
            <p:cNvSpPr/>
            <p:nvPr/>
          </p:nvSpPr>
          <p:spPr>
            <a:xfrm>
              <a:off x="108371" y="8052817"/>
              <a:ext cx="642006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914400">
                <a:defRPr i="1" sz="3600">
                  <a:solidFill>
                    <a:srgbClr val="EEECE1"/>
                  </a:solidFill>
                  <a:latin typeface="Calibri"/>
                  <a:ea typeface="Calibri"/>
                  <a:cs typeface="Calibri"/>
                  <a:sym typeface="Calibri"/>
                </a:defRPr>
              </a:lvl1pPr>
            </a:lstStyle>
            <a:p>
              <a:pPr/>
              <a:r>
                <a:t>John Goodricke (1764-1786)</a:t>
              </a:r>
            </a:p>
          </p:txBody>
        </p:sp>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9" name="Group 9" descr="Group 9"/>
          <p:cNvPicPr>
            <a:picLocks noChangeAspect="1"/>
          </p:cNvPicPr>
          <p:nvPr/>
        </p:nvPicPr>
        <p:blipFill>
          <a:blip r:embed="rId2">
            <a:extLst/>
          </a:blip>
          <a:srcRect l="0" t="0" r="0" b="28378"/>
          <a:stretch>
            <a:fillRect/>
          </a:stretch>
        </p:blipFill>
        <p:spPr>
          <a:xfrm>
            <a:off x="1574800" y="4251326"/>
            <a:ext cx="4926609" cy="4936560"/>
          </a:xfrm>
          <a:prstGeom prst="rect">
            <a:avLst/>
          </a:prstGeom>
          <a:ln w="12700">
            <a:miter lim="400000"/>
          </a:ln>
        </p:spPr>
      </p:pic>
      <p:sp>
        <p:nvSpPr>
          <p:cNvPr id="240" name="TextBox 7"/>
          <p:cNvSpPr txBox="1"/>
          <p:nvPr/>
        </p:nvSpPr>
        <p:spPr>
          <a:xfrm>
            <a:off x="7991932" y="3425542"/>
            <a:ext cx="11500028" cy="6960762"/>
          </a:xfrm>
          <a:prstGeom prst="rect">
            <a:avLst/>
          </a:prstGeom>
          <a:ln w="12700">
            <a:miter lim="400000"/>
          </a:ln>
          <a:extLst>
            <a:ext uri="{C572A759-6A51-4108-AA02-DFA0A04FC94B}">
              <ma14:wrappingTextBoxFlag xmlns:ma14="http://schemas.microsoft.com/office/mac/drawingml/2011/main" val="1"/>
            </a:ext>
          </a:extLst>
        </p:spPr>
        <p:txBody>
          <a:bodyPr tIns="91439" bIns="91439" anchor="ctr">
            <a:spAutoFit/>
          </a:bodyPr>
          <a:lstStyle/>
          <a:p>
            <a:pPr defTabSz="914400">
              <a:defRPr sz="4000">
                <a:solidFill>
                  <a:srgbClr val="FFFFFF"/>
                </a:solidFill>
                <a:latin typeface="Calibri"/>
                <a:ea typeface="Calibri"/>
                <a:cs typeface="Calibri"/>
                <a:sym typeface="Calibri"/>
              </a:defRPr>
            </a:pPr>
          </a:p>
          <a:p>
            <a:pPr defTabSz="914400">
              <a:buClr>
                <a:srgbClr val="FFFF00"/>
              </a:buClr>
              <a:buSzPct val="100000"/>
              <a:buChar char="◇"/>
              <a:defRPr sz="4000">
                <a:solidFill>
                  <a:srgbClr val="FFFFFF"/>
                </a:solidFill>
                <a:latin typeface="Calibri"/>
                <a:ea typeface="Calibri"/>
                <a:cs typeface="Calibri"/>
                <a:sym typeface="Calibri"/>
              </a:defRPr>
            </a:pPr>
            <a:r>
              <a:t> First astronomer to conduct a careful study of the variability of stars.</a:t>
            </a:r>
            <a:endParaRPr>
              <a:latin typeface="Arial"/>
              <a:ea typeface="Arial"/>
              <a:cs typeface="Arial"/>
              <a:sym typeface="Arial"/>
            </a:endParaRPr>
          </a:p>
          <a:p>
            <a:pPr defTabSz="914400">
              <a:buClr>
                <a:srgbClr val="FFFF00"/>
              </a:buClr>
              <a:buSzPct val="100000"/>
              <a:buChar char="◇"/>
              <a:defRPr sz="4000">
                <a:solidFill>
                  <a:srgbClr val="FFFFFF"/>
                </a:solidFill>
                <a:latin typeface="Calibri"/>
                <a:ea typeface="Calibri"/>
                <a:cs typeface="Calibri"/>
                <a:sym typeface="Calibri"/>
              </a:defRPr>
            </a:pPr>
          </a:p>
          <a:p>
            <a:pPr defTabSz="914400">
              <a:buClr>
                <a:srgbClr val="FFFF00"/>
              </a:buClr>
              <a:buSzPct val="100000"/>
              <a:buChar char="◇"/>
              <a:defRPr sz="4000">
                <a:solidFill>
                  <a:srgbClr val="FFFFFF"/>
                </a:solidFill>
                <a:latin typeface="Calibri"/>
                <a:ea typeface="Calibri"/>
                <a:cs typeface="Calibri"/>
                <a:sym typeface="Calibri"/>
              </a:defRPr>
            </a:pPr>
            <a:r>
              <a:t> Promoted and refined William Hershel’s simple and effective system for measuring star magnitudes and positions.</a:t>
            </a:r>
            <a:endParaRPr>
              <a:latin typeface="Arial"/>
              <a:ea typeface="Arial"/>
              <a:cs typeface="Arial"/>
              <a:sym typeface="Arial"/>
            </a:endParaRPr>
          </a:p>
          <a:p>
            <a:pPr defTabSz="914400">
              <a:buClr>
                <a:srgbClr val="FFFF00"/>
              </a:buClr>
              <a:buSzPct val="100000"/>
              <a:buChar char="◇"/>
              <a:defRPr sz="4000">
                <a:solidFill>
                  <a:srgbClr val="FFFFFF"/>
                </a:solidFill>
                <a:latin typeface="Calibri"/>
                <a:ea typeface="Calibri"/>
                <a:cs typeface="Calibri"/>
                <a:sym typeface="Calibri"/>
              </a:defRPr>
            </a:pPr>
          </a:p>
          <a:p>
            <a:pPr defTabSz="914400">
              <a:buClr>
                <a:srgbClr val="FFFF00"/>
              </a:buClr>
              <a:buSzPct val="100000"/>
              <a:buChar char="◇"/>
              <a:defRPr sz="4000">
                <a:solidFill>
                  <a:srgbClr val="FFFFFF"/>
                </a:solidFill>
                <a:latin typeface="Calibri"/>
                <a:ea typeface="Calibri"/>
                <a:cs typeface="Calibri"/>
                <a:sym typeface="Calibri"/>
              </a:defRPr>
            </a:pPr>
            <a:r>
              <a:t> Established the system of nomenclature for variable stars which is still in use today.</a:t>
            </a:r>
            <a:endParaRPr>
              <a:latin typeface="Arial"/>
              <a:ea typeface="Arial"/>
              <a:cs typeface="Arial"/>
              <a:sym typeface="Arial"/>
            </a:endParaRPr>
          </a:p>
        </p:txBody>
      </p:sp>
      <p:sp>
        <p:nvSpPr>
          <p:cNvPr id="241" name="Title 8"/>
          <p:cNvSpPr txBox="1"/>
          <p:nvPr>
            <p:ph type="title"/>
          </p:nvPr>
        </p:nvSpPr>
        <p:spPr>
          <a:prstGeom prst="rect">
            <a:avLst/>
          </a:prstGeom>
        </p:spPr>
        <p:txBody>
          <a:bodyPr/>
          <a:lstStyle/>
          <a:p>
            <a:pPr/>
            <a:r>
              <a:t>The “Father of Variable Star Astronomy”</a:t>
            </a:r>
          </a:p>
        </p:txBody>
      </p:sp>
      <p:sp>
        <p:nvSpPr>
          <p:cNvPr id="242" name="Freidrich Wilhelm Argelander (1799-1875)"/>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Freidrich Wilhelm Argelander (1799-1875)</a:t>
            </a:r>
          </a:p>
        </p:txBody>
      </p:sp>
      <p:sp>
        <p:nvSpPr>
          <p:cNvPr id="243" name="I lay these hitherto sorely neglected variables most pressingly on the heart of all lovers of the starry heavens. May you become so grateful for the pleasure which has so often rewarded your looking upward, which has constantly been offered you anew, tha"/>
          <p:cNvSpPr txBox="1"/>
          <p:nvPr/>
        </p:nvSpPr>
        <p:spPr>
          <a:xfrm>
            <a:off x="1909910" y="10393858"/>
            <a:ext cx="20564179" cy="24786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914400">
              <a:defRPr sz="4000">
                <a:solidFill>
                  <a:srgbClr val="EEECE1"/>
                </a:solidFill>
                <a:latin typeface="Calibri"/>
                <a:ea typeface="Calibri"/>
                <a:cs typeface="Calibri"/>
                <a:sym typeface="Calibri"/>
              </a:defRPr>
            </a:lvl1pPr>
          </a:lstStyle>
          <a:p>
            <a:pPr/>
            <a:r>
              <a:t>I lay these hitherto sorely neglected variables most pressingly on the heart of all lovers of the starry heavens. May you become so grateful for the pleasure which has so often rewarded your looking upward, which has constantly been offered you anew, that you will contribute your little mite towards the more exact knowledge of these stars!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Slide Title"/>
          <p:cNvSpPr txBox="1"/>
          <p:nvPr>
            <p:ph type="title"/>
          </p:nvPr>
        </p:nvSpPr>
        <p:spPr>
          <a:prstGeom prst="rect">
            <a:avLst/>
          </a:prstGeom>
        </p:spPr>
        <p:txBody>
          <a:bodyPr/>
          <a:lstStyle/>
          <a:p>
            <a:pPr/>
          </a:p>
        </p:txBody>
      </p:sp>
      <p:sp>
        <p:nvSpPr>
          <p:cNvPr id="246" name="Slide Subtitle"/>
          <p:cNvSpPr txBox="1"/>
          <p:nvPr>
            <p:ph type="body" idx="21"/>
          </p:nvPr>
        </p:nvSpPr>
        <p:spPr>
          <a:prstGeom prst="rect">
            <a:avLst/>
          </a:prstGeom>
        </p:spPr>
        <p:txBody>
          <a:bodyPr/>
          <a:lstStyle/>
          <a:p>
            <a:pPr/>
          </a:p>
        </p:txBody>
      </p:sp>
      <p:sp>
        <p:nvSpPr>
          <p:cNvPr id="247" name="Slide bullet text"/>
          <p:cNvSpPr txBox="1"/>
          <p:nvPr>
            <p:ph type="body" idx="1"/>
          </p:nvPr>
        </p:nvSpPr>
        <p:spPr>
          <a:prstGeom prst="rect">
            <a:avLst/>
          </a:prstGeom>
        </p:spPr>
        <p:txBody>
          <a:bodyPr/>
          <a:lstStyle/>
          <a:p>
            <a:pPr/>
          </a:p>
        </p:txBody>
      </p:sp>
      <p:pic>
        <p:nvPicPr>
          <p:cNvPr id="248" name="GEM.gif" descr="GEM.gif"/>
          <p:cNvPicPr>
            <a:picLocks noChangeAspect="1"/>
          </p:cNvPicPr>
          <p:nvPr/>
        </p:nvPicPr>
        <p:blipFill>
          <a:blip r:embed="rId2">
            <a:extLst/>
          </a:blip>
          <a:stretch>
            <a:fillRect/>
          </a:stretch>
        </p:blipFill>
        <p:spPr>
          <a:xfrm>
            <a:off x="12776200" y="0"/>
            <a:ext cx="10515600" cy="13716000"/>
          </a:xfrm>
          <a:prstGeom prst="rect">
            <a:avLst/>
          </a:prstGeom>
          <a:ln w="12700">
            <a:miter lim="400000"/>
          </a:ln>
        </p:spPr>
      </p:pic>
      <p:pic>
        <p:nvPicPr>
          <p:cNvPr id="249" name="CYG.gif" descr="CYG.gif"/>
          <p:cNvPicPr>
            <a:picLocks noChangeAspect="1"/>
          </p:cNvPicPr>
          <p:nvPr/>
        </p:nvPicPr>
        <p:blipFill>
          <a:blip r:embed="rId3">
            <a:extLst/>
          </a:blip>
          <a:stretch>
            <a:fillRect/>
          </a:stretch>
        </p:blipFill>
        <p:spPr>
          <a:xfrm>
            <a:off x="1143000" y="0"/>
            <a:ext cx="10515600" cy="13716000"/>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1" name="Screen Shot 2021-10-22 at 11.49.14 AM.png" descr="Screen Shot 2021-10-22 at 11.49.14 AM.png"/>
          <p:cNvPicPr>
            <a:picLocks noChangeAspect="1"/>
          </p:cNvPicPr>
          <p:nvPr/>
        </p:nvPicPr>
        <p:blipFill>
          <a:blip r:embed="rId2">
            <a:extLst/>
          </a:blip>
          <a:stretch>
            <a:fillRect/>
          </a:stretch>
        </p:blipFill>
        <p:spPr>
          <a:xfrm>
            <a:off x="178898" y="667591"/>
            <a:ext cx="24384001" cy="16452502"/>
          </a:xfrm>
          <a:prstGeom prst="rect">
            <a:avLst/>
          </a:prstGeom>
          <a:ln w="12700">
            <a:miter lim="400000"/>
          </a:ln>
        </p:spPr>
      </p:pic>
      <p:sp>
        <p:nvSpPr>
          <p:cNvPr id="252" name="Easy to See - Algol in Perseus"/>
          <p:cNvSpPr txBox="1"/>
          <p:nvPr>
            <p:ph type="body" idx="22"/>
          </p:nvPr>
        </p:nvSpPr>
        <p:spPr>
          <a:xfrm>
            <a:off x="7365999" y="647159"/>
            <a:ext cx="9652001" cy="1016001"/>
          </a:xfrm>
          <a:prstGeom prst="rect">
            <a:avLst/>
          </a:prstGeom>
          <a:extLst>
            <a:ext uri="{C572A759-6A51-4108-AA02-DFA0A04FC94B}">
              <ma14:wrappingTextBoxFlag xmlns:ma14="http://schemas.microsoft.com/office/mac/drawingml/2011/main" val="1"/>
            </a:ext>
          </a:extLst>
        </p:spPr>
        <p:txBody>
          <a:bodyPr/>
          <a:lstStyle/>
          <a:p>
            <a:pPr/>
            <a:r>
              <a:t>Easy to See - Algol in Perseus</a:t>
            </a:r>
          </a:p>
        </p:txBody>
      </p:sp>
      <p:sp>
        <p:nvSpPr>
          <p:cNvPr id="253" name="2.1-3.3"/>
          <p:cNvSpPr txBox="1"/>
          <p:nvPr/>
        </p:nvSpPr>
        <p:spPr>
          <a:xfrm>
            <a:off x="12600722" y="10724837"/>
            <a:ext cx="1004012" cy="4922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2.1-3.3</a:t>
            </a:r>
          </a:p>
        </p:txBody>
      </p:sp>
      <p:sp>
        <p:nvSpPr>
          <p:cNvPr id="254" name="3.0"/>
          <p:cNvSpPr txBox="1"/>
          <p:nvPr/>
        </p:nvSpPr>
        <p:spPr>
          <a:xfrm>
            <a:off x="9497685" y="6611873"/>
            <a:ext cx="570587" cy="4922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3.0</a:t>
            </a:r>
          </a:p>
        </p:txBody>
      </p:sp>
      <p:sp>
        <p:nvSpPr>
          <p:cNvPr id="255" name="1.8"/>
          <p:cNvSpPr txBox="1"/>
          <p:nvPr/>
        </p:nvSpPr>
        <p:spPr>
          <a:xfrm>
            <a:off x="11592877" y="4643527"/>
            <a:ext cx="493167" cy="4922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1.8</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7" name="Screen Shot 2021-10-22 at 11.48.34 AM.png" descr="Screen Shot 2021-10-22 at 11.48.34 AM.png"/>
          <p:cNvPicPr>
            <a:picLocks noChangeAspect="1"/>
          </p:cNvPicPr>
          <p:nvPr/>
        </p:nvPicPr>
        <p:blipFill>
          <a:blip r:embed="rId2">
            <a:extLst/>
          </a:blip>
          <a:stretch>
            <a:fillRect/>
          </a:stretch>
        </p:blipFill>
        <p:spPr>
          <a:xfrm>
            <a:off x="-827830" y="-3832434"/>
            <a:ext cx="27489492" cy="20464043"/>
          </a:xfrm>
          <a:prstGeom prst="rect">
            <a:avLst/>
          </a:prstGeom>
          <a:ln w="12700">
            <a:miter lim="400000"/>
          </a:ln>
        </p:spPr>
      </p:pic>
      <p:sp>
        <p:nvSpPr>
          <p:cNvPr id="258" name="Delta Cephei - Naked-eye Cepheid - Period 5.4 days"/>
          <p:cNvSpPr txBox="1"/>
          <p:nvPr>
            <p:ph type="body" idx="21"/>
          </p:nvPr>
        </p:nvSpPr>
        <p:spPr>
          <a:xfrm>
            <a:off x="1269999" y="571718"/>
            <a:ext cx="21844001" cy="1016001"/>
          </a:xfrm>
          <a:prstGeom prst="rect">
            <a:avLst/>
          </a:prstGeom>
          <a:extLst>
            <a:ext uri="{C572A759-6A51-4108-AA02-DFA0A04FC94B}">
              <ma14:wrappingTextBoxFlag xmlns:ma14="http://schemas.microsoft.com/office/mac/drawingml/2011/main" val="1"/>
            </a:ext>
          </a:extLst>
        </p:spPr>
        <p:txBody>
          <a:bodyPr/>
          <a:lstStyle/>
          <a:p>
            <a:pPr/>
            <a:r>
              <a:t>Delta Cephei - Naked-eye Cepheid - Period 5.4 days</a:t>
            </a:r>
          </a:p>
        </p:txBody>
      </p:sp>
      <p:sp>
        <p:nvSpPr>
          <p:cNvPr id="259" name="3.5 - 4.4"/>
          <p:cNvSpPr txBox="1"/>
          <p:nvPr/>
        </p:nvSpPr>
        <p:spPr>
          <a:xfrm>
            <a:off x="14789245" y="11656622"/>
            <a:ext cx="1262787" cy="4922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3.5 - 4.4</a:t>
            </a:r>
          </a:p>
        </p:txBody>
      </p:sp>
      <p:sp>
        <p:nvSpPr>
          <p:cNvPr id="260" name="3.3"/>
          <p:cNvSpPr txBox="1"/>
          <p:nvPr/>
        </p:nvSpPr>
        <p:spPr>
          <a:xfrm>
            <a:off x="17867436" y="10799015"/>
            <a:ext cx="554737" cy="4922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3.3</a:t>
            </a:r>
          </a:p>
        </p:txBody>
      </p:sp>
      <p:sp>
        <p:nvSpPr>
          <p:cNvPr id="261" name="4.2"/>
          <p:cNvSpPr txBox="1"/>
          <p:nvPr/>
        </p:nvSpPr>
        <p:spPr>
          <a:xfrm>
            <a:off x="17413712" y="12514230"/>
            <a:ext cx="554128" cy="49225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4.2</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Delta Cephei - Easy Naked-eye Cepheid"/>
          <p:cNvSpPr txBox="1"/>
          <p:nvPr>
            <p:ph type="body" idx="21"/>
          </p:nvPr>
        </p:nvSpPr>
        <p:spPr>
          <a:xfrm>
            <a:off x="1270000" y="571718"/>
            <a:ext cx="21844000" cy="1016001"/>
          </a:xfrm>
          <a:prstGeom prst="rect">
            <a:avLst/>
          </a:prstGeom>
          <a:extLst>
            <a:ext uri="{C572A759-6A51-4108-AA02-DFA0A04FC94B}">
              <ma14:wrappingTextBoxFlag xmlns:ma14="http://schemas.microsoft.com/office/mac/drawingml/2011/main" val="1"/>
            </a:ext>
          </a:extLst>
        </p:spPr>
        <p:txBody>
          <a:bodyPr/>
          <a:lstStyle/>
          <a:p>
            <a:pPr/>
            <a:r>
              <a:t>Delta Cephei - Easy Naked-eye Cepheid</a:t>
            </a:r>
          </a:p>
        </p:txBody>
      </p:sp>
      <p:pic>
        <p:nvPicPr>
          <p:cNvPr id="264" name="Screen Shot 2021-10-22 at 11.48.34 AM.png" descr="Screen Shot 2021-10-22 at 11.48.34 AM.png"/>
          <p:cNvPicPr>
            <a:picLocks noChangeAspect="1"/>
          </p:cNvPicPr>
          <p:nvPr/>
        </p:nvPicPr>
        <p:blipFill>
          <a:blip r:embed="rId2">
            <a:extLst/>
          </a:blip>
          <a:stretch>
            <a:fillRect/>
          </a:stretch>
        </p:blipFill>
        <p:spPr>
          <a:xfrm>
            <a:off x="-21016053" y="-21599691"/>
            <a:ext cx="50800001" cy="37817119"/>
          </a:xfrm>
          <a:prstGeom prst="rect">
            <a:avLst/>
          </a:prstGeom>
          <a:ln w="12700">
            <a:miter lim="400000"/>
          </a:ln>
        </p:spPr>
      </p:pic>
      <p:grpSp>
        <p:nvGrpSpPr>
          <p:cNvPr id="268" name="Group"/>
          <p:cNvGrpSpPr/>
          <p:nvPr/>
        </p:nvGrpSpPr>
        <p:grpSpPr>
          <a:xfrm>
            <a:off x="7698272" y="5390351"/>
            <a:ext cx="6713573" cy="4079352"/>
            <a:chOff x="0" y="0"/>
            <a:chExt cx="6713571" cy="4079350"/>
          </a:xfrm>
        </p:grpSpPr>
        <p:sp>
          <p:nvSpPr>
            <p:cNvPr id="265" name="3.5 - 4.4"/>
            <p:cNvSpPr txBox="1"/>
            <p:nvPr/>
          </p:nvSpPr>
          <p:spPr>
            <a:xfrm>
              <a:off x="0" y="1584839"/>
              <a:ext cx="2333603" cy="9096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300"/>
              </a:lvl1pPr>
            </a:lstStyle>
            <a:p>
              <a:pPr/>
              <a:r>
                <a:t>3.5 - 4.4</a:t>
              </a:r>
            </a:p>
          </p:txBody>
        </p:sp>
        <p:sp>
          <p:nvSpPr>
            <p:cNvPr id="266" name="3.3"/>
            <p:cNvSpPr txBox="1"/>
            <p:nvPr/>
          </p:nvSpPr>
          <p:spPr>
            <a:xfrm>
              <a:off x="5688431" y="0"/>
              <a:ext cx="1025141" cy="90967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300"/>
              </a:lvl1pPr>
            </a:lstStyle>
            <a:p>
              <a:pPr/>
              <a:r>
                <a:t>3.3</a:t>
              </a:r>
            </a:p>
          </p:txBody>
        </p:sp>
        <p:sp>
          <p:nvSpPr>
            <p:cNvPr id="267" name="4.2"/>
            <p:cNvSpPr txBox="1"/>
            <p:nvPr/>
          </p:nvSpPr>
          <p:spPr>
            <a:xfrm>
              <a:off x="4849958" y="3169679"/>
              <a:ext cx="1024015" cy="90967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300"/>
              </a:lvl1pPr>
            </a:lstStyle>
            <a:p>
              <a:pPr/>
              <a:r>
                <a:t>4.2</a:t>
              </a:r>
            </a:p>
          </p:txBody>
        </p:sp>
      </p:gr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72" name="Group 9"/>
          <p:cNvGrpSpPr/>
          <p:nvPr/>
        </p:nvGrpSpPr>
        <p:grpSpPr>
          <a:xfrm>
            <a:off x="2898569" y="4892646"/>
            <a:ext cx="807537" cy="4747480"/>
            <a:chOff x="398819" y="0"/>
            <a:chExt cx="807535" cy="4747478"/>
          </a:xfrm>
        </p:grpSpPr>
        <p:sp>
          <p:nvSpPr>
            <p:cNvPr id="270" name="TextBox 6"/>
            <p:cNvSpPr/>
            <p:nvPr/>
          </p:nvSpPr>
          <p:spPr>
            <a:xfrm rot="16200000">
              <a:off x="-1852168" y="2496491"/>
              <a:ext cx="4501976"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914400">
                <a:defRPr sz="4800">
                  <a:solidFill>
                    <a:srgbClr val="FF0000"/>
                  </a:solidFill>
                  <a:effectLst>
                    <a:outerShdw sx="100000" sy="100000" kx="0" ky="0" algn="b" rotWithShape="0" blurRad="50800" dist="38100" dir="2700000">
                      <a:srgbClr val="000000">
                        <a:alpha val="43000"/>
                      </a:srgbClr>
                    </a:outerShdw>
                  </a:effectLst>
                  <a:latin typeface="Calibri"/>
                  <a:ea typeface="Calibri"/>
                  <a:cs typeface="Calibri"/>
                  <a:sym typeface="Calibri"/>
                </a:defRPr>
              </a:lvl1pPr>
            </a:lstStyle>
            <a:p>
              <a:pPr/>
              <a:r>
                <a:t>Brightness</a:t>
              </a:r>
            </a:p>
          </p:txBody>
        </p:sp>
        <p:sp>
          <p:nvSpPr>
            <p:cNvPr id="271" name="Right Arrow 7"/>
            <p:cNvSpPr/>
            <p:nvPr/>
          </p:nvSpPr>
          <p:spPr>
            <a:xfrm rot="16200000">
              <a:off x="-1333645" y="2133600"/>
              <a:ext cx="4673601" cy="406400"/>
            </a:xfrm>
            <a:prstGeom prst="rightArrow">
              <a:avLst>
                <a:gd name="adj1" fmla="val 50000"/>
                <a:gd name="adj2" fmla="val 131250"/>
              </a:avLst>
            </a:prstGeom>
            <a:solidFill>
              <a:srgbClr val="FF0000"/>
            </a:solidFill>
            <a:ln w="127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914400">
                <a:defRPr sz="3600">
                  <a:solidFill>
                    <a:srgbClr val="000000"/>
                  </a:solidFill>
                  <a:latin typeface="Calibri"/>
                  <a:ea typeface="Calibri"/>
                  <a:cs typeface="Calibri"/>
                  <a:sym typeface="Calibri"/>
                </a:defRPr>
              </a:pPr>
            </a:p>
          </p:txBody>
        </p:sp>
      </p:grpSp>
      <p:grpSp>
        <p:nvGrpSpPr>
          <p:cNvPr id="275" name="Group 10"/>
          <p:cNvGrpSpPr/>
          <p:nvPr/>
        </p:nvGrpSpPr>
        <p:grpSpPr>
          <a:xfrm>
            <a:off x="8257947" y="12561354"/>
            <a:ext cx="6795771" cy="755651"/>
            <a:chOff x="0" y="398819"/>
            <a:chExt cx="6795769" cy="755649"/>
          </a:xfrm>
        </p:grpSpPr>
        <p:sp>
          <p:nvSpPr>
            <p:cNvPr id="273" name="TextBox 3"/>
            <p:cNvSpPr/>
            <p:nvPr/>
          </p:nvSpPr>
          <p:spPr>
            <a:xfrm>
              <a:off x="0" y="398819"/>
              <a:ext cx="679577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914400">
                <a:defRPr sz="4800">
                  <a:solidFill>
                    <a:srgbClr val="FF0000"/>
                  </a:solidFill>
                  <a:effectLst>
                    <a:outerShdw sx="100000" sy="100000" kx="0" ky="0" algn="b" rotWithShape="0" blurRad="50800" dist="38100" dir="2700000">
                      <a:srgbClr val="000000">
                        <a:alpha val="43000"/>
                      </a:srgbClr>
                    </a:outerShdw>
                  </a:effectLst>
                  <a:latin typeface="Calibri"/>
                  <a:ea typeface="Calibri"/>
                  <a:cs typeface="Calibri"/>
                  <a:sym typeface="Calibri"/>
                </a:defRPr>
              </a:lvl1pPr>
            </a:lstStyle>
            <a:p>
              <a:pPr/>
              <a:r>
                <a:t>Time</a:t>
              </a:r>
            </a:p>
          </p:txBody>
        </p:sp>
        <p:sp>
          <p:nvSpPr>
            <p:cNvPr id="274" name="Right Arrow 4"/>
            <p:cNvSpPr/>
            <p:nvPr/>
          </p:nvSpPr>
          <p:spPr>
            <a:xfrm>
              <a:off x="1584960" y="744896"/>
              <a:ext cx="4676775" cy="409574"/>
            </a:xfrm>
            <a:prstGeom prst="rightArrow">
              <a:avLst>
                <a:gd name="adj1" fmla="val 50000"/>
                <a:gd name="adj2" fmla="val 131250"/>
              </a:avLst>
            </a:prstGeom>
            <a:solidFill>
              <a:srgbClr val="FF0000"/>
            </a:solidFill>
            <a:ln w="127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914400">
                <a:defRPr sz="3600">
                  <a:solidFill>
                    <a:srgbClr val="000000"/>
                  </a:solidFill>
                  <a:latin typeface="Calibri"/>
                  <a:ea typeface="Calibri"/>
                  <a:cs typeface="Calibri"/>
                  <a:sym typeface="Calibri"/>
                </a:defRPr>
              </a:pPr>
            </a:p>
          </p:txBody>
        </p:sp>
      </p:grpSp>
      <p:pic>
        <p:nvPicPr>
          <p:cNvPr id="276" name="Picture 18" descr="Picture 18"/>
          <p:cNvPicPr>
            <a:picLocks noChangeAspect="1"/>
          </p:cNvPicPr>
          <p:nvPr/>
        </p:nvPicPr>
        <p:blipFill>
          <a:blip r:embed="rId2">
            <a:extLst/>
          </a:blip>
          <a:stretch>
            <a:fillRect/>
          </a:stretch>
        </p:blipFill>
        <p:spPr>
          <a:xfrm>
            <a:off x="4490883" y="2473770"/>
            <a:ext cx="13925275" cy="9585232"/>
          </a:xfrm>
          <a:prstGeom prst="rect">
            <a:avLst/>
          </a:prstGeom>
          <a:ln w="12700">
            <a:miter lim="400000"/>
          </a:ln>
        </p:spPr>
      </p:pic>
      <p:sp>
        <p:nvSpPr>
          <p:cNvPr id="277" name="Title 1"/>
          <p:cNvSpPr txBox="1"/>
          <p:nvPr>
            <p:ph type="title"/>
          </p:nvPr>
        </p:nvSpPr>
        <p:spPr>
          <a:xfrm>
            <a:off x="943636" y="556371"/>
            <a:ext cx="21844001" cy="1557438"/>
          </a:xfrm>
          <a:prstGeom prst="rect">
            <a:avLst/>
          </a:prstGeom>
        </p:spPr>
        <p:txBody>
          <a:bodyPr/>
          <a:lstStyle/>
          <a:p>
            <a:pPr/>
            <a:r>
              <a:t>The Light Curve</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What Is The AAVSO?"/>
          <p:cNvSpPr txBox="1"/>
          <p:nvPr>
            <p:ph type="title" idx="4294967295"/>
          </p:nvPr>
        </p:nvSpPr>
        <p:spPr>
          <a:xfrm>
            <a:off x="1270000" y="838200"/>
            <a:ext cx="9652000" cy="1524000"/>
          </a:xfrm>
          <a:prstGeom prst="rect">
            <a:avLst/>
          </a:prstGeom>
        </p:spPr>
        <p:txBody>
          <a:bodyPr/>
          <a:lstStyle>
            <a:lvl1pPr defTabSz="784225">
              <a:defRPr spc="-239" sz="7979"/>
            </a:lvl1pPr>
          </a:lstStyle>
          <a:p>
            <a:pPr/>
            <a:r>
              <a:t>What Is The AAVSO?</a:t>
            </a:r>
          </a:p>
        </p:txBody>
      </p:sp>
      <p:sp>
        <p:nvSpPr>
          <p:cNvPr id="280" name="American Association of Variable Star Observers.…"/>
          <p:cNvSpPr txBox="1"/>
          <p:nvPr>
            <p:ph type="body" sz="half" idx="4294967295"/>
          </p:nvPr>
        </p:nvSpPr>
        <p:spPr>
          <a:xfrm>
            <a:off x="1270000" y="4267200"/>
            <a:ext cx="9652000" cy="8432800"/>
          </a:xfrm>
          <a:prstGeom prst="rect">
            <a:avLst/>
          </a:prstGeom>
        </p:spPr>
        <p:txBody>
          <a:bodyPr/>
          <a:lstStyle/>
          <a:p>
            <a:pPr>
              <a:buChar char="■"/>
              <a:defRPr>
                <a:effectLst>
                  <a:outerShdw sx="100000" sy="100000" kx="0" ky="0" algn="b" rotWithShape="0" blurRad="12700" dist="25400" dir="2700000">
                    <a:srgbClr val="000000"/>
                  </a:outerShdw>
                </a:effectLst>
              </a:defRPr>
            </a:pPr>
            <a:r>
              <a:t>American Association of Variable Star Observers.</a:t>
            </a:r>
          </a:p>
          <a:p>
            <a:pPr>
              <a:buChar char="■"/>
              <a:defRPr>
                <a:effectLst>
                  <a:outerShdw sx="100000" sy="100000" kx="0" ky="0" algn="b" rotWithShape="0" blurRad="12700" dist="25400" dir="2700000">
                    <a:srgbClr val="000000"/>
                  </a:outerShdw>
                </a:effectLst>
              </a:defRPr>
            </a:pPr>
            <a:r>
              <a:t>Founded in 1911.</a:t>
            </a:r>
          </a:p>
          <a:p>
            <a:pPr>
              <a:buChar char="■"/>
              <a:defRPr>
                <a:effectLst>
                  <a:outerShdw sx="100000" sy="100000" kx="0" ky="0" algn="b" rotWithShape="0" blurRad="12700" dist="25400" dir="2700000">
                    <a:srgbClr val="000000"/>
                  </a:outerShdw>
                </a:effectLst>
              </a:defRPr>
            </a:pPr>
            <a:r>
              <a:t>Cambridge, Massachusetts.</a:t>
            </a:r>
          </a:p>
          <a:p>
            <a:pPr>
              <a:buChar char="■"/>
              <a:defRPr>
                <a:effectLst>
                  <a:outerShdw sx="100000" sy="100000" kx="0" ky="0" algn="b" rotWithShape="0" blurRad="12700" dist="25400" dir="2700000">
                    <a:srgbClr val="000000"/>
                  </a:outerShdw>
                </a:effectLst>
              </a:defRPr>
            </a:pPr>
            <a:r>
              <a:t>International non-profit organization.</a:t>
            </a:r>
          </a:p>
          <a:p>
            <a:pPr>
              <a:buChar char="■"/>
              <a:defRPr>
                <a:effectLst>
                  <a:outerShdw sx="100000" sy="100000" kx="0" ky="0" algn="b" rotWithShape="0" blurRad="12700" dist="25400" dir="2700000">
                    <a:srgbClr val="000000"/>
                  </a:outerShdw>
                </a:effectLst>
              </a:defRPr>
            </a:pPr>
            <a:r>
              <a:t>1200 members, 2500 observers.</a:t>
            </a:r>
          </a:p>
        </p:txBody>
      </p:sp>
      <p:pic>
        <p:nvPicPr>
          <p:cNvPr id="281" name="AAVSOLogo" descr="AAVSOLogo"/>
          <p:cNvPicPr>
            <a:picLocks noChangeAspect="1"/>
          </p:cNvPicPr>
          <p:nvPr/>
        </p:nvPicPr>
        <p:blipFill>
          <a:blip r:embed="rId2">
            <a:extLst/>
          </a:blip>
          <a:stretch>
            <a:fillRect/>
          </a:stretch>
        </p:blipFill>
        <p:spPr>
          <a:xfrm>
            <a:off x="13382205" y="2539526"/>
            <a:ext cx="8636949" cy="863694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8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8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8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8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280">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80"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3" name="AAVSOLogo" descr="AAVSOLogo"/>
          <p:cNvPicPr>
            <a:picLocks noChangeAspect="1"/>
          </p:cNvPicPr>
          <p:nvPr/>
        </p:nvPicPr>
        <p:blipFill>
          <a:blip r:embed="rId2">
            <a:extLst/>
          </a:blip>
          <a:stretch>
            <a:fillRect/>
          </a:stretch>
        </p:blipFill>
        <p:spPr>
          <a:xfrm>
            <a:off x="13382206" y="2539526"/>
            <a:ext cx="8636948" cy="8636948"/>
          </a:xfrm>
          <a:prstGeom prst="rect">
            <a:avLst/>
          </a:prstGeom>
          <a:ln w="12700">
            <a:miter lim="400000"/>
          </a:ln>
        </p:spPr>
      </p:pic>
      <p:sp>
        <p:nvSpPr>
          <p:cNvPr id="284" name="What Does The AAVSO Do?"/>
          <p:cNvSpPr txBox="1"/>
          <p:nvPr>
            <p:ph type="title" idx="4294967295"/>
          </p:nvPr>
        </p:nvSpPr>
        <p:spPr>
          <a:xfrm>
            <a:off x="1270000" y="838200"/>
            <a:ext cx="9652000" cy="1524000"/>
          </a:xfrm>
          <a:prstGeom prst="rect">
            <a:avLst/>
          </a:prstGeom>
        </p:spPr>
        <p:txBody>
          <a:bodyPr/>
          <a:lstStyle>
            <a:lvl1pPr defTabSz="594360">
              <a:defRPr spc="-181" sz="6048"/>
            </a:lvl1pPr>
          </a:lstStyle>
          <a:p>
            <a:pPr/>
            <a:r>
              <a:t>What Does The AAVSO Do?</a:t>
            </a:r>
          </a:p>
        </p:txBody>
      </p:sp>
      <p:sp>
        <p:nvSpPr>
          <p:cNvPr id="285" name="Members observe, study and analyze variable stars.…"/>
          <p:cNvSpPr txBox="1"/>
          <p:nvPr>
            <p:ph type="body" sz="half" idx="4294967295"/>
          </p:nvPr>
        </p:nvSpPr>
        <p:spPr>
          <a:xfrm>
            <a:off x="1270000" y="3474603"/>
            <a:ext cx="9652000" cy="8432801"/>
          </a:xfrm>
          <a:prstGeom prst="rect">
            <a:avLst/>
          </a:prstGeom>
        </p:spPr>
        <p:txBody>
          <a:bodyPr/>
          <a:lstStyle/>
          <a:p>
            <a:pPr marL="514095" indent="-514095" defTabSz="2243327">
              <a:spcBef>
                <a:spcPts val="2200"/>
              </a:spcBef>
              <a:buChar char="■"/>
              <a:defRPr sz="4416">
                <a:effectLst>
                  <a:outerShdw sx="100000" sy="100000" kx="0" ky="0" algn="b" rotWithShape="0" blurRad="11684" dist="23368" dir="2700000">
                    <a:srgbClr val="000000"/>
                  </a:outerShdw>
                </a:effectLst>
              </a:defRPr>
            </a:pPr>
            <a:r>
              <a:t>Members observe, study and analyze variable stars.</a:t>
            </a:r>
          </a:p>
          <a:p>
            <a:pPr marL="514095" indent="-514095" defTabSz="2243327">
              <a:spcBef>
                <a:spcPts val="2200"/>
              </a:spcBef>
              <a:buChar char="■"/>
              <a:defRPr sz="4416">
                <a:effectLst>
                  <a:outerShdw sx="100000" sy="100000" kx="0" ky="0" algn="b" rotWithShape="0" blurRad="11684" dist="23368" dir="2700000">
                    <a:srgbClr val="000000"/>
                  </a:outerShdw>
                </a:effectLst>
              </a:defRPr>
            </a:pPr>
            <a:r>
              <a:t>Collect and archive variable star data for scientists, educators and the public to use.</a:t>
            </a:r>
          </a:p>
          <a:p>
            <a:pPr marL="514095" indent="-514095" defTabSz="2243327">
              <a:spcBef>
                <a:spcPts val="2200"/>
              </a:spcBef>
              <a:buChar char="■"/>
              <a:defRPr sz="4416">
                <a:effectLst>
                  <a:outerShdw sx="100000" sy="100000" kx="0" ky="0" algn="b" rotWithShape="0" blurRad="11684" dist="23368" dir="2700000">
                    <a:srgbClr val="000000"/>
                  </a:outerShdw>
                </a:effectLst>
              </a:defRPr>
            </a:pPr>
            <a:r>
              <a:t>Enable amateur astronomers to collaborate with professional astronomers.</a:t>
            </a:r>
          </a:p>
          <a:p>
            <a:pPr marL="514095" indent="-514095" defTabSz="2243327">
              <a:spcBef>
                <a:spcPts val="2200"/>
              </a:spcBef>
              <a:buChar char="■"/>
              <a:defRPr sz="4416">
                <a:effectLst>
                  <a:outerShdw sx="100000" sy="100000" kx="0" ky="0" algn="b" rotWithShape="0" blurRad="11684" dist="23368" dir="2700000">
                    <a:srgbClr val="000000"/>
                  </a:outerShdw>
                </a:effectLst>
              </a:defRPr>
            </a:pPr>
            <a:r>
              <a:t>Promote scientific education and research.</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85">
                                            <p:bg/>
                                          </p:spTgt>
                                        </p:tgtEl>
                                        <p:attrNameLst>
                                          <p:attrName>style.visibility</p:attrName>
                                        </p:attrNameLst>
                                      </p:cBhvr>
                                      <p:to>
                                        <p:strVal val="visible"/>
                                      </p:to>
                                    </p:set>
                                    <p:animEffect filter="wipe(left)" transition="in">
                                      <p:cBhvr>
                                        <p:cTn id="7" dur="500"/>
                                        <p:tgtEl>
                                          <p:spTgt spid="285">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285">
                                            <p:txEl>
                                              <p:pRg st="0" end="0"/>
                                            </p:txEl>
                                          </p:spTgt>
                                        </p:tgtEl>
                                        <p:attrNameLst>
                                          <p:attrName>style.visibility</p:attrName>
                                        </p:attrNameLst>
                                      </p:cBhvr>
                                      <p:to>
                                        <p:strVal val="visible"/>
                                      </p:to>
                                    </p:set>
                                    <p:animEffect filter="wipe(left)" transition="in">
                                      <p:cBhvr>
                                        <p:cTn id="10" dur="500"/>
                                        <p:tgtEl>
                                          <p:spTgt spid="28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285">
                                            <p:txEl>
                                              <p:pRg st="1" end="1"/>
                                            </p:txEl>
                                          </p:spTgt>
                                        </p:tgtEl>
                                        <p:attrNameLst>
                                          <p:attrName>style.visibility</p:attrName>
                                        </p:attrNameLst>
                                      </p:cBhvr>
                                      <p:to>
                                        <p:strVal val="visible"/>
                                      </p:to>
                                    </p:set>
                                    <p:animEffect filter="wipe(left)" transition="in">
                                      <p:cBhvr>
                                        <p:cTn id="15" dur="500"/>
                                        <p:tgtEl>
                                          <p:spTgt spid="28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8" presetID="22" grpId="1" fill="hold">
                                  <p:stCondLst>
                                    <p:cond delay="0"/>
                                  </p:stCondLst>
                                  <p:iterate type="el" backwards="0">
                                    <p:tmAbs val="0"/>
                                  </p:iterate>
                                  <p:childTnLst>
                                    <p:set>
                                      <p:cBhvr>
                                        <p:cTn id="19" fill="hold"/>
                                        <p:tgtEl>
                                          <p:spTgt spid="285">
                                            <p:txEl>
                                              <p:pRg st="2" end="2"/>
                                            </p:txEl>
                                          </p:spTgt>
                                        </p:tgtEl>
                                        <p:attrNameLst>
                                          <p:attrName>style.visibility</p:attrName>
                                        </p:attrNameLst>
                                      </p:cBhvr>
                                      <p:to>
                                        <p:strVal val="visible"/>
                                      </p:to>
                                    </p:set>
                                    <p:animEffect filter="wipe(left)" transition="in">
                                      <p:cBhvr>
                                        <p:cTn id="20" dur="500"/>
                                        <p:tgtEl>
                                          <p:spTgt spid="28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8" presetID="22" grpId="1" fill="hold">
                                  <p:stCondLst>
                                    <p:cond delay="0"/>
                                  </p:stCondLst>
                                  <p:iterate type="el" backwards="0">
                                    <p:tmAbs val="0"/>
                                  </p:iterate>
                                  <p:childTnLst>
                                    <p:set>
                                      <p:cBhvr>
                                        <p:cTn id="24" fill="hold"/>
                                        <p:tgtEl>
                                          <p:spTgt spid="285">
                                            <p:txEl>
                                              <p:pRg st="3" end="3"/>
                                            </p:txEl>
                                          </p:spTgt>
                                        </p:tgtEl>
                                        <p:attrNameLst>
                                          <p:attrName>style.visibility</p:attrName>
                                        </p:attrNameLst>
                                      </p:cBhvr>
                                      <p:to>
                                        <p:strVal val="visible"/>
                                      </p:to>
                                    </p:set>
                                    <p:animEffect filter="wipe(left)" transition="in">
                                      <p:cBhvr>
                                        <p:cTn id="25" dur="500"/>
                                        <p:tgtEl>
                                          <p:spTgt spid="285">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85" grpId="1"/>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7" name="33197B4D-ECB8-47E5-9F65-9567C636BDCA_1_105_c.jpeg" descr="33197B4D-ECB8-47E5-9F65-9567C636BDCA_1_105_c.jpeg"/>
          <p:cNvPicPr>
            <a:picLocks noChangeAspect="1"/>
          </p:cNvPicPr>
          <p:nvPr/>
        </p:nvPicPr>
        <p:blipFill>
          <a:blip r:embed="rId2">
            <a:extLst/>
          </a:blip>
          <a:stretch>
            <a:fillRect/>
          </a:stretch>
        </p:blipFill>
        <p:spPr>
          <a:xfrm>
            <a:off x="6056336" y="-55697"/>
            <a:ext cx="12271328" cy="16361770"/>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9" name="Title 1"/>
          <p:cNvSpPr txBox="1"/>
          <p:nvPr>
            <p:ph type="title"/>
          </p:nvPr>
        </p:nvSpPr>
        <p:spPr>
          <a:prstGeom prst="rect">
            <a:avLst/>
          </a:prstGeom>
        </p:spPr>
        <p:txBody>
          <a:bodyPr/>
          <a:lstStyle/>
          <a:p>
            <a:pPr/>
            <a:r>
              <a:t>AAVSO Observing Sections</a:t>
            </a:r>
          </a:p>
        </p:txBody>
      </p:sp>
      <p:sp>
        <p:nvSpPr>
          <p:cNvPr id="290" name="Types of Variable Stars and Observations"/>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Types of Variable Stars and Observations</a:t>
            </a:r>
          </a:p>
        </p:txBody>
      </p:sp>
      <p:pic>
        <p:nvPicPr>
          <p:cNvPr id="291" name="Picture 3" descr="Picture 3"/>
          <p:cNvPicPr>
            <a:picLocks noChangeAspect="1"/>
          </p:cNvPicPr>
          <p:nvPr/>
        </p:nvPicPr>
        <p:blipFill>
          <a:blip r:embed="rId2">
            <a:extLst/>
          </a:blip>
          <a:srcRect l="29431" t="33418" r="31076" b="28944"/>
          <a:stretch>
            <a:fillRect/>
          </a:stretch>
        </p:blipFill>
        <p:spPr>
          <a:xfrm>
            <a:off x="2452048" y="3471058"/>
            <a:ext cx="18432669" cy="9880980"/>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 name="The LPV Stars include Pulsating Red Giant Stars such as Miras (M), Semi-Regulars (SR), Irregulars (L), and Pulsating Yellow Supergiants of RV Tau (RV) classification, and is the namesake of one lovable but ornery cat."/>
          <p:cNvSpPr txBox="1"/>
          <p:nvPr>
            <p:ph type="body" idx="1"/>
          </p:nvPr>
        </p:nvSpPr>
        <p:spPr>
          <a:xfrm>
            <a:off x="8261331" y="2567483"/>
            <a:ext cx="15155721" cy="10060685"/>
          </a:xfrm>
          <a:prstGeom prst="rect">
            <a:avLst/>
          </a:prstGeom>
        </p:spPr>
        <p:txBody>
          <a:bodyPr/>
          <a:lstStyle>
            <a:lvl1pPr algn="l" defTabSz="457200">
              <a:defRPr spc="0" sz="5900">
                <a:solidFill>
                  <a:srgbClr val="FFFFFF"/>
                </a:solidFill>
                <a:latin typeface="Arial"/>
                <a:ea typeface="Arial"/>
                <a:cs typeface="Arial"/>
                <a:sym typeface="Arial"/>
              </a:defRPr>
            </a:lvl1pPr>
          </a:lstStyle>
          <a:p>
            <a:pPr/>
            <a:r>
              <a:t>The LPV Stars include Pulsating Red Giant Stars such as Miras (M), Semi-Regulars (SR), Irregulars (L), and Pulsating Yellow Supergiants of RV Tau (RV) classification, and is the namesake of one lovable but ornery cat.</a:t>
            </a:r>
          </a:p>
        </p:txBody>
      </p:sp>
      <p:pic>
        <p:nvPicPr>
          <p:cNvPr id="294" name="Image" descr="Image"/>
          <p:cNvPicPr>
            <a:picLocks noChangeAspect="1"/>
          </p:cNvPicPr>
          <p:nvPr/>
        </p:nvPicPr>
        <p:blipFill>
          <a:blip r:embed="rId2">
            <a:extLst/>
          </a:blip>
          <a:stretch>
            <a:fillRect/>
          </a:stretch>
        </p:blipFill>
        <p:spPr>
          <a:xfrm>
            <a:off x="895197" y="3018449"/>
            <a:ext cx="6869064" cy="9158753"/>
          </a:xfrm>
          <a:prstGeom prst="rect">
            <a:avLst/>
          </a:prstGeom>
          <a:ln w="12700">
            <a:miter lim="400000"/>
          </a:ln>
        </p:spPr>
      </p:pic>
      <p:sp>
        <p:nvSpPr>
          <p:cNvPr id="295" name="Mira"/>
          <p:cNvSpPr txBox="1"/>
          <p:nvPr/>
        </p:nvSpPr>
        <p:spPr>
          <a:xfrm>
            <a:off x="1628942" y="10404119"/>
            <a:ext cx="1475309" cy="99657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300">
                <a:solidFill>
                  <a:srgbClr val="FFFFFF"/>
                </a:solidFill>
              </a:defRPr>
            </a:lvl1pPr>
          </a:lstStyle>
          <a:p>
            <a:pPr/>
            <a:r>
              <a:t>Mira</a:t>
            </a:r>
          </a:p>
        </p:txBody>
      </p:sp>
      <p:sp>
        <p:nvSpPr>
          <p:cNvPr id="296" name="LPV - Long Period Variables"/>
          <p:cNvSpPr txBox="1"/>
          <p:nvPr>
            <p:ph type="title" idx="4294967295"/>
          </p:nvPr>
        </p:nvSpPr>
        <p:spPr>
          <a:xfrm>
            <a:off x="943636" y="556371"/>
            <a:ext cx="21844001" cy="1557438"/>
          </a:xfrm>
          <a:prstGeom prst="rect">
            <a:avLst/>
          </a:prstGeom>
        </p:spPr>
        <p:txBody>
          <a:bodyPr/>
          <a:lstStyle/>
          <a:p>
            <a:pPr/>
            <a:r>
              <a:t>LPV - Long Period Variables</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Long Period Variables"/>
          <p:cNvSpPr txBox="1"/>
          <p:nvPr>
            <p:ph type="title"/>
          </p:nvPr>
        </p:nvSpPr>
        <p:spPr>
          <a:prstGeom prst="rect">
            <a:avLst/>
          </a:prstGeom>
        </p:spPr>
        <p:txBody>
          <a:bodyPr/>
          <a:lstStyle/>
          <a:p>
            <a:pPr/>
            <a:r>
              <a:t>Long Period Variables</a:t>
            </a:r>
          </a:p>
        </p:txBody>
      </p:sp>
      <p:sp>
        <p:nvSpPr>
          <p:cNvPr id="299" name="Mira and Semi-regular SRa SRb"/>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Mira and Semi-regular SRa SRb </a:t>
            </a:r>
          </a:p>
        </p:txBody>
      </p:sp>
      <p:sp>
        <p:nvSpPr>
          <p:cNvPr id="300" name="Miras are named after the prototype omicron Ceti, or &quot;Mira The Wonderful&quot;.…"/>
          <p:cNvSpPr txBox="1"/>
          <p:nvPr/>
        </p:nvSpPr>
        <p:spPr>
          <a:xfrm>
            <a:off x="1368709" y="4133918"/>
            <a:ext cx="21972945" cy="861855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4200">
                <a:solidFill>
                  <a:srgbClr val="FFFFFF"/>
                </a:solidFill>
                <a:latin typeface="Arial"/>
                <a:ea typeface="Arial"/>
                <a:cs typeface="Arial"/>
                <a:sym typeface="Arial"/>
              </a:defRPr>
            </a:pPr>
            <a:r>
              <a:rPr b="1"/>
              <a:t>Miras</a:t>
            </a:r>
            <a:r>
              <a:t> are named after the prototype omicron Ceti, or "Mira The Wonderful". </a:t>
            </a:r>
          </a:p>
          <a:p>
            <a:pPr marL="488950" indent="-488950" algn="l" defTabSz="457200">
              <a:buClr>
                <a:srgbClr val="FFFFFF"/>
              </a:buClr>
              <a:buSzPct val="100000"/>
              <a:buChar char="•"/>
              <a:defRPr sz="4200">
                <a:solidFill>
                  <a:srgbClr val="FFFFFF"/>
                </a:solidFill>
                <a:latin typeface="Arial"/>
                <a:ea typeface="Arial"/>
                <a:cs typeface="Arial"/>
                <a:sym typeface="Arial"/>
              </a:defRPr>
            </a:pPr>
            <a:r>
              <a:t>Known to a number of ancient cultures, e.g., the Arabs and the Greeks, as a variable star. Typically lower mass stars that are in the red giant phase of their evolution. </a:t>
            </a:r>
          </a:p>
          <a:p>
            <a:pPr marL="488950" indent="-488950" algn="l" defTabSz="457200">
              <a:buClr>
                <a:srgbClr val="FFFFFF"/>
              </a:buClr>
              <a:buSzPct val="100000"/>
              <a:buChar char="•"/>
              <a:defRPr sz="4200">
                <a:solidFill>
                  <a:srgbClr val="FFFFFF"/>
                </a:solidFill>
                <a:latin typeface="Arial"/>
                <a:ea typeface="Arial"/>
                <a:cs typeface="Arial"/>
                <a:sym typeface="Arial"/>
              </a:defRPr>
            </a:pPr>
            <a:r>
              <a:t>Light curves for many look stable over years; more than a few to be changing their periodicity, as well as exhibiting some unusual behavior in their light curves. </a:t>
            </a:r>
          </a:p>
          <a:p>
            <a:pPr marL="488950" indent="-488950" algn="l" defTabSz="457200">
              <a:buClr>
                <a:srgbClr val="FFFFFF"/>
              </a:buClr>
              <a:buSzPct val="100000"/>
              <a:buChar char="•"/>
              <a:defRPr sz="4200">
                <a:solidFill>
                  <a:srgbClr val="FFFFFF"/>
                </a:solidFill>
                <a:latin typeface="Arial"/>
                <a:ea typeface="Arial"/>
                <a:cs typeface="Arial"/>
                <a:sym typeface="Arial"/>
              </a:defRPr>
            </a:pPr>
            <a:r>
              <a:t>Changes are indicative of the evolutionary processes taking place within the stars. </a:t>
            </a:r>
          </a:p>
          <a:p>
            <a:pPr marL="488950" indent="-488950" algn="l" defTabSz="457200">
              <a:buClr>
                <a:srgbClr val="FFFFFF"/>
              </a:buClr>
              <a:buSzPct val="100000"/>
              <a:buChar char="•"/>
              <a:defRPr sz="4200">
                <a:solidFill>
                  <a:srgbClr val="FFFFFF"/>
                </a:solidFill>
                <a:latin typeface="Arial"/>
                <a:ea typeface="Arial"/>
                <a:cs typeface="Arial"/>
                <a:sym typeface="Arial"/>
              </a:defRPr>
            </a:pPr>
            <a:r>
              <a:t>These stars scientifically important, and validates the continued observation of them over a long time span.</a:t>
            </a:r>
          </a:p>
          <a:p>
            <a:pPr algn="l" defTabSz="457200">
              <a:defRPr sz="4200">
                <a:solidFill>
                  <a:srgbClr val="FFFFFF"/>
                </a:solidFill>
                <a:latin typeface="Arial"/>
                <a:ea typeface="Arial"/>
                <a:cs typeface="Arial"/>
                <a:sym typeface="Arial"/>
              </a:defRPr>
            </a:pPr>
          </a:p>
          <a:p>
            <a:pPr algn="l" defTabSz="457200">
              <a:defRPr sz="4200">
                <a:solidFill>
                  <a:srgbClr val="FFFFFF"/>
                </a:solidFill>
                <a:latin typeface="Arial"/>
                <a:ea typeface="Arial"/>
                <a:cs typeface="Arial"/>
                <a:sym typeface="Arial"/>
              </a:defRPr>
            </a:pPr>
            <a:r>
              <a:t>Semi-regular red giant pulsators, the </a:t>
            </a:r>
            <a:r>
              <a:rPr b="1"/>
              <a:t>SRa</a:t>
            </a:r>
            <a:r>
              <a:t> and </a:t>
            </a:r>
            <a:r>
              <a:rPr b="1"/>
              <a:t>SRb</a:t>
            </a:r>
            <a:r>
              <a:t> types. </a:t>
            </a:r>
          </a:p>
          <a:p>
            <a:pPr marL="488950" indent="-488950" algn="l" defTabSz="457200">
              <a:buClr>
                <a:srgbClr val="FFFFFF"/>
              </a:buClr>
              <a:buSzPct val="100000"/>
              <a:buChar char="•"/>
              <a:defRPr sz="4200">
                <a:solidFill>
                  <a:srgbClr val="FFFFFF"/>
                </a:solidFill>
                <a:latin typeface="Arial"/>
                <a:ea typeface="Arial"/>
                <a:cs typeface="Arial"/>
                <a:sym typeface="Arial"/>
              </a:defRPr>
            </a:pPr>
            <a:r>
              <a:t>Exhibit less regular (periodic) light curves than Miras, presumably because these are in a somewhat different evolutionary stage in their lives. </a:t>
            </a:r>
          </a:p>
          <a:p>
            <a:pPr marL="488950" indent="-488950" algn="l" defTabSz="457200">
              <a:buClr>
                <a:srgbClr val="FFFFFF"/>
              </a:buClr>
              <a:buSzPct val="100000"/>
              <a:buChar char="•"/>
              <a:defRPr sz="4200">
                <a:solidFill>
                  <a:srgbClr val="FFFFFF"/>
                </a:solidFill>
                <a:latin typeface="Arial"/>
                <a:ea typeface="Arial"/>
                <a:cs typeface="Arial"/>
                <a:sym typeface="Arial"/>
              </a:defRPr>
            </a:pPr>
            <a:r>
              <a:t>Some to be showing noteworthy behavior and more observations over long time periods are essential to understanding their unique behavior.</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Methods of Observing Variables"/>
          <p:cNvSpPr txBox="1"/>
          <p:nvPr>
            <p:ph type="title" idx="4294967295"/>
          </p:nvPr>
        </p:nvSpPr>
        <p:spPr>
          <a:xfrm>
            <a:off x="6701617" y="1281121"/>
            <a:ext cx="9652001" cy="1524001"/>
          </a:xfrm>
          <a:prstGeom prst="rect">
            <a:avLst/>
          </a:prstGeom>
        </p:spPr>
        <p:txBody>
          <a:bodyPr/>
          <a:lstStyle>
            <a:lvl1pPr defTabSz="503555">
              <a:defRPr spc="-153" sz="5124"/>
            </a:lvl1pPr>
          </a:lstStyle>
          <a:p>
            <a:pPr/>
            <a:r>
              <a:t>Methods of Observing Variables</a:t>
            </a:r>
          </a:p>
        </p:txBody>
      </p:sp>
      <p:sp>
        <p:nvSpPr>
          <p:cNvPr id="303" name="Visual.…"/>
          <p:cNvSpPr txBox="1"/>
          <p:nvPr>
            <p:ph type="body" sz="half" idx="4294967295"/>
          </p:nvPr>
        </p:nvSpPr>
        <p:spPr>
          <a:xfrm>
            <a:off x="6701617" y="4430381"/>
            <a:ext cx="9652001" cy="8432801"/>
          </a:xfrm>
          <a:prstGeom prst="rect">
            <a:avLst/>
          </a:prstGeom>
        </p:spPr>
        <p:txBody>
          <a:bodyPr/>
          <a:lstStyle/>
          <a:p>
            <a:pPr>
              <a:buChar char="■"/>
              <a:defRPr>
                <a:effectLst>
                  <a:outerShdw sx="100000" sy="100000" kx="0" ky="0" algn="b" rotWithShape="0" blurRad="12700" dist="25400" dir="2700000">
                    <a:srgbClr val="000000"/>
                  </a:outerShdw>
                </a:effectLst>
              </a:defRPr>
            </a:pPr>
            <a:r>
              <a:t>Visual.</a:t>
            </a:r>
          </a:p>
          <a:p>
            <a:pPr>
              <a:buChar char="■"/>
              <a:defRPr>
                <a:effectLst>
                  <a:outerShdw sx="100000" sy="100000" kx="0" ky="0" algn="b" rotWithShape="0" blurRad="12700" dist="25400" dir="2700000">
                    <a:srgbClr val="000000"/>
                  </a:outerShdw>
                </a:effectLst>
              </a:defRPr>
            </a:pPr>
            <a:r>
              <a:t>Photographic.</a:t>
            </a:r>
          </a:p>
          <a:p>
            <a:pPr>
              <a:buChar char="■"/>
              <a:defRPr>
                <a:effectLst>
                  <a:outerShdw sx="100000" sy="100000" kx="0" ky="0" algn="b" rotWithShape="0" blurRad="12700" dist="25400" dir="2700000">
                    <a:srgbClr val="000000"/>
                  </a:outerShdw>
                </a:effectLst>
              </a:defRPr>
            </a:pPr>
            <a:r>
              <a:t>Photoelectric Photometry (Single Channel).</a:t>
            </a:r>
          </a:p>
          <a:p>
            <a:pPr>
              <a:buChar char="■"/>
              <a:defRPr>
                <a:effectLst>
                  <a:outerShdw sx="100000" sy="100000" kx="0" ky="0" algn="b" rotWithShape="0" blurRad="12700" dist="25400" dir="2700000">
                    <a:srgbClr val="000000"/>
                  </a:outerShdw>
                </a:effectLst>
              </a:defRPr>
            </a:pPr>
            <a:r>
              <a:t>CCD (Multiple Channel).</a:t>
            </a:r>
          </a:p>
          <a:p>
            <a:pPr>
              <a:buChar char="■"/>
              <a:defRPr>
                <a:effectLst>
                  <a:outerShdw sx="100000" sy="100000" kx="0" ky="0" algn="b" rotWithShape="0" blurRad="12700" dist="25400" dir="2700000">
                    <a:srgbClr val="000000"/>
                  </a:outerShdw>
                </a:effectLst>
              </a:defRPr>
            </a:pPr>
            <a:r>
              <a:t>Spectroscopy (Continuous Across Spectrum).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0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30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30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30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30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303">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303" grpId="1"/>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 name="The Eye as a Photometric Device"/>
          <p:cNvSpPr txBox="1"/>
          <p:nvPr>
            <p:ph type="title"/>
          </p:nvPr>
        </p:nvSpPr>
        <p:spPr>
          <a:prstGeom prst="rect">
            <a:avLst/>
          </a:prstGeom>
        </p:spPr>
        <p:txBody>
          <a:bodyPr/>
          <a:lstStyle>
            <a:lvl1pPr>
              <a:tabLst>
                <a:tab pos="1308100" algn="l"/>
                <a:tab pos="2616200" algn="l"/>
                <a:tab pos="3937000" algn="l"/>
                <a:tab pos="5245100" algn="l"/>
                <a:tab pos="6565900" algn="l"/>
                <a:tab pos="7874000" algn="l"/>
                <a:tab pos="9194800" algn="l"/>
                <a:tab pos="10502900" algn="l"/>
                <a:tab pos="11823700" algn="l"/>
                <a:tab pos="13131800" algn="l"/>
                <a:tab pos="14452600" algn="l"/>
                <a:tab pos="15760700" algn="l"/>
              </a:tabLst>
            </a:lvl1pPr>
          </a:lstStyle>
          <a:p>
            <a:pPr/>
            <a:r>
              <a:t>The Eye as a Photometric Device</a:t>
            </a:r>
          </a:p>
        </p:txBody>
      </p:sp>
      <p:sp>
        <p:nvSpPr>
          <p:cNvPr id="306" name="Agenda Subtitle"/>
          <p:cNvSpPr txBox="1"/>
          <p:nvPr>
            <p:ph type="body" idx="21"/>
          </p:nvPr>
        </p:nvSpPr>
        <p:spPr>
          <a:prstGeom prst="rect">
            <a:avLst/>
          </a:prstGeom>
        </p:spPr>
        <p:txBody>
          <a:bodyPr/>
          <a:lstStyle/>
          <a:p>
            <a:pPr/>
          </a:p>
        </p:txBody>
      </p:sp>
      <p:sp>
        <p:nvSpPr>
          <p:cNvPr id="307" name="Before photography, astronomers could only use their eyes, aided and unaided, to determine stellar magnitudes"/>
          <p:cNvSpPr txBox="1"/>
          <p:nvPr/>
        </p:nvSpPr>
        <p:spPr>
          <a:xfrm>
            <a:off x="9690847" y="4028952"/>
            <a:ext cx="11255190" cy="2775304"/>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defTabSz="829875">
              <a:lnSpc>
                <a:spcPct val="93000"/>
              </a:lnSpc>
              <a:tabLst>
                <a:tab pos="1308100" algn="l"/>
                <a:tab pos="2616200" algn="l"/>
                <a:tab pos="3937000" algn="l"/>
                <a:tab pos="5245100" algn="l"/>
                <a:tab pos="6565900" algn="l"/>
                <a:tab pos="7874000" algn="l"/>
                <a:tab pos="9194800" algn="l"/>
                <a:tab pos="10502900" algn="l"/>
              </a:tabLst>
              <a:defRPr sz="5000">
                <a:solidFill>
                  <a:srgbClr val="FFFFFF"/>
                </a:solidFill>
                <a:latin typeface="Arial"/>
                <a:ea typeface="Arial"/>
                <a:cs typeface="Arial"/>
                <a:sym typeface="Arial"/>
              </a:defRPr>
            </a:pPr>
          </a:p>
          <a:p>
            <a:pPr defTabSz="829875">
              <a:lnSpc>
                <a:spcPct val="93000"/>
              </a:lnSpc>
              <a:tabLst>
                <a:tab pos="1308100" algn="l"/>
                <a:tab pos="2616200" algn="l"/>
                <a:tab pos="3937000" algn="l"/>
                <a:tab pos="5245100" algn="l"/>
                <a:tab pos="6565900" algn="l"/>
                <a:tab pos="7874000" algn="l"/>
                <a:tab pos="9194800" algn="l"/>
                <a:tab pos="10502900" algn="l"/>
              </a:tabLst>
              <a:defRPr sz="5000">
                <a:solidFill>
                  <a:srgbClr val="FFFFFF"/>
                </a:solidFill>
                <a:latin typeface="Arial"/>
                <a:ea typeface="Arial"/>
                <a:cs typeface="Arial"/>
                <a:sym typeface="Arial"/>
              </a:defRPr>
            </a:pPr>
            <a:r>
              <a:t>Before photography, astronomers could only use their eyes, aided and unaided, to determine stellar magnitudes </a:t>
            </a:r>
          </a:p>
        </p:txBody>
      </p:sp>
      <p:sp>
        <p:nvSpPr>
          <p:cNvPr id="308" name="Even today, many amateur astronomers still measure magnitudes using their eyes and submit data to an organization such as the AAVSO (American Association of Variable Star Observers) which can be used by professional astronomers for research."/>
          <p:cNvSpPr txBox="1"/>
          <p:nvPr/>
        </p:nvSpPr>
        <p:spPr>
          <a:xfrm>
            <a:off x="3159898" y="8877406"/>
            <a:ext cx="18064205" cy="3461796"/>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defTabSz="829875">
              <a:lnSpc>
                <a:spcPct val="93000"/>
              </a:lnSpc>
              <a:tabLst>
                <a:tab pos="1308100" algn="l"/>
                <a:tab pos="2616200" algn="l"/>
                <a:tab pos="3937000" algn="l"/>
                <a:tab pos="5245100" algn="l"/>
                <a:tab pos="6565900" algn="l"/>
                <a:tab pos="7874000" algn="l"/>
                <a:tab pos="9194800" algn="l"/>
                <a:tab pos="10502900" algn="l"/>
                <a:tab pos="11823700" algn="l"/>
                <a:tab pos="13131800" algn="l"/>
                <a:tab pos="14452600" algn="l"/>
                <a:tab pos="15760700" algn="l"/>
                <a:tab pos="17081500" algn="l"/>
              </a:tabLst>
              <a:defRPr sz="5000">
                <a:solidFill>
                  <a:srgbClr val="FFFFFF"/>
                </a:solidFill>
                <a:latin typeface="Arial"/>
                <a:ea typeface="Arial"/>
                <a:cs typeface="Arial"/>
                <a:sym typeface="Arial"/>
              </a:defRPr>
            </a:lvl1pPr>
          </a:lstStyle>
          <a:p>
            <a:pPr/>
            <a:r>
              <a:t>Even today, many amateur astronomers still measure magnitudes using their eyes and submit data to an organization such as the AAVSO (American Association of Variable Star Observers) which can be used by professional astronomers for research. </a:t>
            </a:r>
          </a:p>
        </p:txBody>
      </p:sp>
      <p:pic>
        <p:nvPicPr>
          <p:cNvPr id="309" name="image.jpeg" descr="image.jpeg"/>
          <p:cNvPicPr>
            <a:picLocks noChangeAspect="1"/>
          </p:cNvPicPr>
          <p:nvPr/>
        </p:nvPicPr>
        <p:blipFill>
          <a:blip r:embed="rId2">
            <a:extLst/>
          </a:blip>
          <a:stretch>
            <a:fillRect/>
          </a:stretch>
        </p:blipFill>
        <p:spPr>
          <a:xfrm>
            <a:off x="4143935" y="2904564"/>
            <a:ext cx="4979255" cy="5443179"/>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07"/>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0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3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8" grpId="3"/>
      <p:bldP build="whole" bldLvl="1" animBg="1" rev="0" advAuto="0" spid="307" grpId="1"/>
      <p:bldP build="whole" bldLvl="1" animBg="1" rev="0" advAuto="0" spid="309" grpId="2"/>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1" name="Slide Title"/>
          <p:cNvSpPr txBox="1"/>
          <p:nvPr>
            <p:ph type="title"/>
          </p:nvPr>
        </p:nvSpPr>
        <p:spPr>
          <a:prstGeom prst="rect">
            <a:avLst/>
          </a:prstGeom>
        </p:spPr>
        <p:txBody>
          <a:bodyPr/>
          <a:lstStyle/>
          <a:p>
            <a:pPr/>
          </a:p>
        </p:txBody>
      </p:sp>
      <p:sp>
        <p:nvSpPr>
          <p:cNvPr id="312" name="Slide Subtitle"/>
          <p:cNvSpPr txBox="1"/>
          <p:nvPr>
            <p:ph type="body" idx="21"/>
          </p:nvPr>
        </p:nvSpPr>
        <p:spPr>
          <a:prstGeom prst="rect">
            <a:avLst/>
          </a:prstGeom>
        </p:spPr>
        <p:txBody>
          <a:bodyPr/>
          <a:lstStyle/>
          <a:p>
            <a:pPr/>
          </a:p>
        </p:txBody>
      </p:sp>
      <p:pic>
        <p:nvPicPr>
          <p:cNvPr id="313" name="Screen Shot 2021-10-21 at 9.44.12 AM.png" descr="Screen Shot 2021-10-21 at 9.44.12 AM.png"/>
          <p:cNvPicPr>
            <a:picLocks noChangeAspect="1"/>
          </p:cNvPicPr>
          <p:nvPr/>
        </p:nvPicPr>
        <p:blipFill>
          <a:blip r:embed="rId2">
            <a:extLst/>
          </a:blip>
          <a:stretch>
            <a:fillRect/>
          </a:stretch>
        </p:blipFill>
        <p:spPr>
          <a:xfrm>
            <a:off x="12864493" y="388556"/>
            <a:ext cx="10361922" cy="12938888"/>
          </a:xfrm>
          <a:prstGeom prst="rect">
            <a:avLst/>
          </a:prstGeom>
          <a:ln w="12700">
            <a:miter lim="400000"/>
          </a:ln>
        </p:spPr>
      </p:pic>
      <p:pic>
        <p:nvPicPr>
          <p:cNvPr id="314" name="Screen Shot 2021-10-21 at 9.43.23 AM.png" descr="Screen Shot 2021-10-21 at 9.43.23 AM.png"/>
          <p:cNvPicPr>
            <a:picLocks noChangeAspect="1"/>
          </p:cNvPicPr>
          <p:nvPr/>
        </p:nvPicPr>
        <p:blipFill>
          <a:blip r:embed="rId3">
            <a:extLst/>
          </a:blip>
          <a:stretch>
            <a:fillRect/>
          </a:stretch>
        </p:blipFill>
        <p:spPr>
          <a:xfrm>
            <a:off x="1574693" y="421655"/>
            <a:ext cx="10330379" cy="1287269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Slide Title"/>
          <p:cNvSpPr txBox="1"/>
          <p:nvPr>
            <p:ph type="title"/>
          </p:nvPr>
        </p:nvSpPr>
        <p:spPr>
          <a:prstGeom prst="rect">
            <a:avLst/>
          </a:prstGeom>
        </p:spPr>
        <p:txBody>
          <a:bodyPr/>
          <a:lstStyle/>
          <a:p>
            <a:pPr/>
          </a:p>
        </p:txBody>
      </p:sp>
      <p:sp>
        <p:nvSpPr>
          <p:cNvPr id="317" name="Slide Subtitle"/>
          <p:cNvSpPr txBox="1"/>
          <p:nvPr>
            <p:ph type="body" idx="21"/>
          </p:nvPr>
        </p:nvSpPr>
        <p:spPr>
          <a:prstGeom prst="rect">
            <a:avLst/>
          </a:prstGeom>
        </p:spPr>
        <p:txBody>
          <a:bodyPr/>
          <a:lstStyle/>
          <a:p>
            <a:pPr/>
          </a:p>
        </p:txBody>
      </p:sp>
      <p:pic>
        <p:nvPicPr>
          <p:cNvPr id="318" name="Screen Shot 2021-10-22 at 1.15.45 PM.png" descr="Screen Shot 2021-10-22 at 1.15.45 PM.png"/>
          <p:cNvPicPr>
            <a:picLocks noChangeAspect="1"/>
          </p:cNvPicPr>
          <p:nvPr/>
        </p:nvPicPr>
        <p:blipFill>
          <a:blip r:embed="rId2">
            <a:extLst/>
          </a:blip>
          <a:stretch>
            <a:fillRect/>
          </a:stretch>
        </p:blipFill>
        <p:spPr>
          <a:xfrm>
            <a:off x="4163883" y="147794"/>
            <a:ext cx="16056234" cy="13420412"/>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0" name="Slide Title"/>
          <p:cNvSpPr txBox="1"/>
          <p:nvPr>
            <p:ph type="title"/>
          </p:nvPr>
        </p:nvSpPr>
        <p:spPr>
          <a:prstGeom prst="rect">
            <a:avLst/>
          </a:prstGeom>
        </p:spPr>
        <p:txBody>
          <a:bodyPr/>
          <a:lstStyle/>
          <a:p>
            <a:pPr/>
          </a:p>
        </p:txBody>
      </p:sp>
      <p:sp>
        <p:nvSpPr>
          <p:cNvPr id="321" name="Slide Subtitle"/>
          <p:cNvSpPr txBox="1"/>
          <p:nvPr>
            <p:ph type="body" idx="21"/>
          </p:nvPr>
        </p:nvSpPr>
        <p:spPr>
          <a:prstGeom prst="rect">
            <a:avLst/>
          </a:prstGeom>
        </p:spPr>
        <p:txBody>
          <a:bodyPr/>
          <a:lstStyle/>
          <a:p>
            <a:pPr/>
          </a:p>
        </p:txBody>
      </p:sp>
      <p:sp>
        <p:nvSpPr>
          <p:cNvPr id="322" name="Slide bullet text"/>
          <p:cNvSpPr txBox="1"/>
          <p:nvPr>
            <p:ph type="body" idx="1"/>
          </p:nvPr>
        </p:nvSpPr>
        <p:spPr>
          <a:prstGeom prst="rect">
            <a:avLst/>
          </a:prstGeom>
        </p:spPr>
        <p:txBody>
          <a:bodyPr/>
          <a:lstStyle/>
          <a:p>
            <a:pPr/>
          </a:p>
        </p:txBody>
      </p:sp>
      <p:pic>
        <p:nvPicPr>
          <p:cNvPr id="323" name="Screen Shot 2021-10-22 at 1.09.46 PM.png" descr="Screen Shot 2021-10-22 at 1.09.46 PM.png"/>
          <p:cNvPicPr>
            <a:picLocks noChangeAspect="1"/>
          </p:cNvPicPr>
          <p:nvPr/>
        </p:nvPicPr>
        <p:blipFill>
          <a:blip r:embed="rId2">
            <a:extLst/>
          </a:blip>
          <a:srcRect l="0" t="0" r="0" b="0"/>
          <a:stretch>
            <a:fillRect/>
          </a:stretch>
        </p:blipFill>
        <p:spPr>
          <a:xfrm>
            <a:off x="6981031" y="360164"/>
            <a:ext cx="10422073" cy="12995871"/>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25" name="How Do Surveys Affect Us?"/>
          <p:cNvSpPr txBox="1"/>
          <p:nvPr>
            <p:ph type="title" idx="4294967295"/>
          </p:nvPr>
        </p:nvSpPr>
        <p:spPr>
          <a:xfrm>
            <a:off x="1270000" y="838200"/>
            <a:ext cx="9652000" cy="1524000"/>
          </a:xfrm>
          <a:prstGeom prst="rect">
            <a:avLst/>
          </a:prstGeom>
        </p:spPr>
        <p:txBody>
          <a:bodyPr/>
          <a:lstStyle>
            <a:lvl1pPr defTabSz="594360">
              <a:defRPr spc="-181" sz="6048"/>
            </a:lvl1pPr>
          </a:lstStyle>
          <a:p>
            <a:pPr/>
            <a:r>
              <a:t>How Do Surveys Affect Us?</a:t>
            </a:r>
          </a:p>
        </p:txBody>
      </p:sp>
      <p:sp>
        <p:nvSpPr>
          <p:cNvPr id="326" name="All Sky Automated Survey (ASAS-3)…"/>
          <p:cNvSpPr txBox="1"/>
          <p:nvPr>
            <p:ph type="body" sz="half" idx="4294967295"/>
          </p:nvPr>
        </p:nvSpPr>
        <p:spPr>
          <a:xfrm>
            <a:off x="1270000" y="4267200"/>
            <a:ext cx="9652000" cy="8432800"/>
          </a:xfrm>
          <a:prstGeom prst="rect">
            <a:avLst/>
          </a:prstGeom>
        </p:spPr>
        <p:txBody>
          <a:bodyPr/>
          <a:lstStyle/>
          <a:p>
            <a:pPr>
              <a:buChar char="■"/>
              <a:defRPr>
                <a:effectLst>
                  <a:outerShdw sx="100000" sy="100000" kx="0" ky="0" algn="b" rotWithShape="0" blurRad="12700" dist="25400" dir="2700000">
                    <a:srgbClr val="000000"/>
                  </a:outerShdw>
                </a:effectLst>
              </a:defRPr>
            </a:pPr>
            <a:r>
              <a:t>All Sky Automated Survey (ASAS-3)</a:t>
            </a:r>
          </a:p>
          <a:p>
            <a:pPr lvl="1" marL="977900" indent="-419100">
              <a:spcBef>
                <a:spcPts val="0"/>
              </a:spcBef>
              <a:buClr>
                <a:srgbClr val="CC99FF"/>
              </a:buClr>
              <a:defRPr sz="3600">
                <a:effectLst>
                  <a:outerShdw sx="100000" sy="100000" kx="0" ky="0" algn="b" rotWithShape="0" blurRad="12700" dist="25400" dir="2700000">
                    <a:srgbClr val="000000"/>
                  </a:outerShdw>
                </a:effectLst>
              </a:defRPr>
            </a:pPr>
            <a:r>
              <a:t>Gives us new targets to observe.</a:t>
            </a:r>
          </a:p>
          <a:p>
            <a:pPr lvl="1" marL="977900" indent="-419100">
              <a:spcBef>
                <a:spcPts val="0"/>
              </a:spcBef>
              <a:buClr>
                <a:srgbClr val="CC99FF"/>
              </a:buClr>
              <a:defRPr sz="3600">
                <a:effectLst>
                  <a:outerShdw sx="100000" sy="100000" kx="0" ky="0" algn="b" rotWithShape="0" blurRad="12700" dist="25400" dir="2700000">
                    <a:srgbClr val="000000"/>
                  </a:outerShdw>
                </a:effectLst>
              </a:defRPr>
            </a:pPr>
            <a:r>
              <a:t>Limited to 8.0 – 13.0 magnitude.</a:t>
            </a:r>
          </a:p>
          <a:p>
            <a:pPr lvl="1" marL="977900" indent="-419100">
              <a:spcBef>
                <a:spcPts val="0"/>
              </a:spcBef>
              <a:buClr>
                <a:srgbClr val="CC99FF"/>
              </a:buClr>
              <a:defRPr sz="3600">
                <a:effectLst>
                  <a:outerShdw sx="100000" sy="100000" kx="0" ky="0" algn="b" rotWithShape="0" blurRad="12700" dist="25400" dir="2700000">
                    <a:srgbClr val="000000"/>
                  </a:outerShdw>
                </a:effectLst>
              </a:defRPr>
            </a:pPr>
            <a:r>
              <a:t>Avoids stars near horizon early evening &amp; morning.</a:t>
            </a:r>
          </a:p>
          <a:p>
            <a:pPr lvl="1" marL="977900" indent="-419100">
              <a:spcBef>
                <a:spcPts val="0"/>
              </a:spcBef>
              <a:buClr>
                <a:srgbClr val="CC99FF"/>
              </a:buClr>
              <a:defRPr sz="3600">
                <a:effectLst>
                  <a:outerShdw sx="100000" sy="100000" kx="0" ky="0" algn="b" rotWithShape="0" blurRad="12700" dist="25400" dir="2700000">
                    <a:srgbClr val="000000"/>
                  </a:outerShdw>
                </a:effectLst>
              </a:defRPr>
            </a:pPr>
            <a:r>
              <a:t>Avoids crowded star fields.</a:t>
            </a:r>
          </a:p>
          <a:p>
            <a:pPr lvl="1" marL="977900" indent="-419100">
              <a:spcBef>
                <a:spcPts val="0"/>
              </a:spcBef>
              <a:buClr>
                <a:srgbClr val="CC99FF"/>
              </a:buClr>
              <a:defRPr sz="3600">
                <a:effectLst>
                  <a:outerShdw sx="100000" sy="100000" kx="0" ky="0" algn="b" rotWithShape="0" blurRad="12700" dist="25400" dir="2700000">
                    <a:srgbClr val="000000"/>
                  </a:outerShdw>
                </a:effectLst>
              </a:defRPr>
            </a:pPr>
            <a:r>
              <a:t>Not appropriate for rapidly changing and transient phenomena.</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26">
                                            <p:bg/>
                                          </p:spTgt>
                                        </p:tgtEl>
                                        <p:attrNameLst>
                                          <p:attrName>style.visibility</p:attrName>
                                        </p:attrNameLst>
                                      </p:cBhvr>
                                      <p:to>
                                        <p:strVal val="visible"/>
                                      </p:to>
                                    </p:set>
                                    <p:animEffect filter="wipe(left)" transition="in">
                                      <p:cBhvr>
                                        <p:cTn id="7" dur="500"/>
                                        <p:tgtEl>
                                          <p:spTgt spid="326">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326">
                                            <p:txEl>
                                              <p:pRg st="0" end="0"/>
                                            </p:txEl>
                                          </p:spTgt>
                                        </p:tgtEl>
                                        <p:attrNameLst>
                                          <p:attrName>style.visibility</p:attrName>
                                        </p:attrNameLst>
                                      </p:cBhvr>
                                      <p:to>
                                        <p:strVal val="visible"/>
                                      </p:to>
                                    </p:set>
                                    <p:animEffect filter="wipe(left)" transition="in">
                                      <p:cBhvr>
                                        <p:cTn id="10" dur="500"/>
                                        <p:tgtEl>
                                          <p:spTgt spid="326">
                                            <p:txEl>
                                              <p:pRg st="0" end="0"/>
                                            </p:txEl>
                                          </p:spTgt>
                                        </p:tgtEl>
                                      </p:cBhvr>
                                    </p:animEffect>
                                  </p:childTnLst>
                                </p:cTn>
                              </p:par>
                              <p:par>
                                <p:cTn id="11" presetClass="entr" nodeType="withEffect" presetSubtype="8" presetID="22" grpId="1" fill="hold">
                                  <p:stCondLst>
                                    <p:cond delay="0"/>
                                  </p:stCondLst>
                                  <p:iterate type="el" backwards="0">
                                    <p:tmAbs val="0"/>
                                  </p:iterate>
                                  <p:childTnLst>
                                    <p:set>
                                      <p:cBhvr>
                                        <p:cTn id="12" fill="hold"/>
                                        <p:tgtEl>
                                          <p:spTgt spid="326">
                                            <p:txEl>
                                              <p:pRg st="1" end="1"/>
                                            </p:txEl>
                                          </p:spTgt>
                                        </p:tgtEl>
                                        <p:attrNameLst>
                                          <p:attrName>style.visibility</p:attrName>
                                        </p:attrNameLst>
                                      </p:cBhvr>
                                      <p:to>
                                        <p:strVal val="visible"/>
                                      </p:to>
                                    </p:set>
                                    <p:animEffect filter="wipe(left)" transition="in">
                                      <p:cBhvr>
                                        <p:cTn id="13" dur="500"/>
                                        <p:tgtEl>
                                          <p:spTgt spid="326">
                                            <p:txEl>
                                              <p:pRg st="1" end="1"/>
                                            </p:txEl>
                                          </p:spTgt>
                                        </p:tgtEl>
                                      </p:cBhvr>
                                    </p:animEffect>
                                  </p:childTnLst>
                                </p:cTn>
                              </p:par>
                              <p:par>
                                <p:cTn id="14" presetClass="entr" nodeType="withEffect" presetSubtype="8" presetID="22" grpId="1" fill="hold">
                                  <p:stCondLst>
                                    <p:cond delay="0"/>
                                  </p:stCondLst>
                                  <p:iterate type="el" backwards="0">
                                    <p:tmAbs val="0"/>
                                  </p:iterate>
                                  <p:childTnLst>
                                    <p:set>
                                      <p:cBhvr>
                                        <p:cTn id="15" fill="hold"/>
                                        <p:tgtEl>
                                          <p:spTgt spid="326">
                                            <p:txEl>
                                              <p:pRg st="2" end="2"/>
                                            </p:txEl>
                                          </p:spTgt>
                                        </p:tgtEl>
                                        <p:attrNameLst>
                                          <p:attrName>style.visibility</p:attrName>
                                        </p:attrNameLst>
                                      </p:cBhvr>
                                      <p:to>
                                        <p:strVal val="visible"/>
                                      </p:to>
                                    </p:set>
                                    <p:animEffect filter="wipe(left)" transition="in">
                                      <p:cBhvr>
                                        <p:cTn id="16" dur="500"/>
                                        <p:tgtEl>
                                          <p:spTgt spid="326">
                                            <p:txEl>
                                              <p:pRg st="2" end="2"/>
                                            </p:txEl>
                                          </p:spTgt>
                                        </p:tgtEl>
                                      </p:cBhvr>
                                    </p:animEffect>
                                  </p:childTnLst>
                                </p:cTn>
                              </p:par>
                              <p:par>
                                <p:cTn id="17" presetClass="entr" nodeType="withEffect" presetSubtype="8" presetID="22" grpId="1" fill="hold">
                                  <p:stCondLst>
                                    <p:cond delay="0"/>
                                  </p:stCondLst>
                                  <p:iterate type="el" backwards="0">
                                    <p:tmAbs val="0"/>
                                  </p:iterate>
                                  <p:childTnLst>
                                    <p:set>
                                      <p:cBhvr>
                                        <p:cTn id="18" fill="hold"/>
                                        <p:tgtEl>
                                          <p:spTgt spid="326">
                                            <p:txEl>
                                              <p:pRg st="3" end="3"/>
                                            </p:txEl>
                                          </p:spTgt>
                                        </p:tgtEl>
                                        <p:attrNameLst>
                                          <p:attrName>style.visibility</p:attrName>
                                        </p:attrNameLst>
                                      </p:cBhvr>
                                      <p:to>
                                        <p:strVal val="visible"/>
                                      </p:to>
                                    </p:set>
                                    <p:animEffect filter="wipe(left)" transition="in">
                                      <p:cBhvr>
                                        <p:cTn id="19" dur="500"/>
                                        <p:tgtEl>
                                          <p:spTgt spid="326">
                                            <p:txEl>
                                              <p:pRg st="3" end="3"/>
                                            </p:txEl>
                                          </p:spTgt>
                                        </p:tgtEl>
                                      </p:cBhvr>
                                    </p:animEffect>
                                  </p:childTnLst>
                                </p:cTn>
                              </p:par>
                              <p:par>
                                <p:cTn id="20" presetClass="entr" nodeType="withEffect" presetSubtype="8" presetID="22" grpId="1" fill="hold">
                                  <p:stCondLst>
                                    <p:cond delay="0"/>
                                  </p:stCondLst>
                                  <p:iterate type="el" backwards="0">
                                    <p:tmAbs val="0"/>
                                  </p:iterate>
                                  <p:childTnLst>
                                    <p:set>
                                      <p:cBhvr>
                                        <p:cTn id="21" fill="hold"/>
                                        <p:tgtEl>
                                          <p:spTgt spid="326">
                                            <p:txEl>
                                              <p:pRg st="4" end="4"/>
                                            </p:txEl>
                                          </p:spTgt>
                                        </p:tgtEl>
                                        <p:attrNameLst>
                                          <p:attrName>style.visibility</p:attrName>
                                        </p:attrNameLst>
                                      </p:cBhvr>
                                      <p:to>
                                        <p:strVal val="visible"/>
                                      </p:to>
                                    </p:set>
                                    <p:animEffect filter="wipe(left)" transition="in">
                                      <p:cBhvr>
                                        <p:cTn id="22" dur="500"/>
                                        <p:tgtEl>
                                          <p:spTgt spid="326">
                                            <p:txEl>
                                              <p:pRg st="4" end="4"/>
                                            </p:txEl>
                                          </p:spTgt>
                                        </p:tgtEl>
                                      </p:cBhvr>
                                    </p:animEffect>
                                  </p:childTnLst>
                                </p:cTn>
                              </p:par>
                              <p:par>
                                <p:cTn id="23" presetClass="entr" nodeType="withEffect" presetSubtype="8" presetID="22" grpId="1" fill="hold">
                                  <p:stCondLst>
                                    <p:cond delay="0"/>
                                  </p:stCondLst>
                                  <p:iterate type="el" backwards="0">
                                    <p:tmAbs val="0"/>
                                  </p:iterate>
                                  <p:childTnLst>
                                    <p:set>
                                      <p:cBhvr>
                                        <p:cTn id="24" fill="hold"/>
                                        <p:tgtEl>
                                          <p:spTgt spid="326">
                                            <p:txEl>
                                              <p:pRg st="5" end="5"/>
                                            </p:txEl>
                                          </p:spTgt>
                                        </p:tgtEl>
                                        <p:attrNameLst>
                                          <p:attrName>style.visibility</p:attrName>
                                        </p:attrNameLst>
                                      </p:cBhvr>
                                      <p:to>
                                        <p:strVal val="visible"/>
                                      </p:to>
                                    </p:set>
                                    <p:animEffect filter="wipe(left)" transition="in">
                                      <p:cBhvr>
                                        <p:cTn id="25" dur="500"/>
                                        <p:tgtEl>
                                          <p:spTgt spid="326">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326" grpId="1"/>
    </p:bld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8" name="Picture 2" descr="Picture 2"/>
          <p:cNvPicPr>
            <a:picLocks noChangeAspect="1"/>
          </p:cNvPicPr>
          <p:nvPr/>
        </p:nvPicPr>
        <p:blipFill>
          <a:blip r:embed="rId2">
            <a:extLst/>
          </a:blip>
          <a:stretch>
            <a:fillRect/>
          </a:stretch>
        </p:blipFill>
        <p:spPr>
          <a:xfrm>
            <a:off x="6819900" y="368300"/>
            <a:ext cx="10394950" cy="12995276"/>
          </a:xfrm>
          <a:prstGeom prst="rect">
            <a:avLst/>
          </a:prstGeom>
          <a:ln w="12700">
            <a:miter lim="400000"/>
          </a:ln>
        </p:spPr>
      </p:pic>
      <p:pic>
        <p:nvPicPr>
          <p:cNvPr id="329" name="Picture 3" descr="Picture 3"/>
          <p:cNvPicPr>
            <a:picLocks noChangeAspect="1"/>
          </p:cNvPicPr>
          <p:nvPr/>
        </p:nvPicPr>
        <p:blipFill>
          <a:blip r:embed="rId3">
            <a:extLst/>
          </a:blip>
          <a:stretch>
            <a:fillRect/>
          </a:stretch>
        </p:blipFill>
        <p:spPr>
          <a:xfrm>
            <a:off x="-1269088" y="-8991365"/>
            <a:ext cx="25812596" cy="32259827"/>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1" name="Picture 9" descr="Picture 9"/>
          <p:cNvPicPr>
            <a:picLocks noChangeAspect="1"/>
          </p:cNvPicPr>
          <p:nvPr/>
        </p:nvPicPr>
        <p:blipFill>
          <a:blip r:embed="rId2">
            <a:extLst/>
          </a:blip>
          <a:stretch>
            <a:fillRect/>
          </a:stretch>
        </p:blipFill>
        <p:spPr>
          <a:xfrm>
            <a:off x="3740150" y="1431925"/>
            <a:ext cx="16903700" cy="11607801"/>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3" name="Picture 5" descr="Picture 5"/>
          <p:cNvPicPr>
            <a:picLocks noChangeAspect="1"/>
          </p:cNvPicPr>
          <p:nvPr/>
        </p:nvPicPr>
        <p:blipFill>
          <a:blip r:embed="rId2">
            <a:extLst/>
          </a:blip>
          <a:stretch>
            <a:fillRect/>
          </a:stretch>
        </p:blipFill>
        <p:spPr>
          <a:xfrm>
            <a:off x="3704604" y="1454150"/>
            <a:ext cx="16903701" cy="11607800"/>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5" name="Picture 9" descr="Picture 9"/>
          <p:cNvPicPr>
            <a:picLocks noChangeAspect="1"/>
          </p:cNvPicPr>
          <p:nvPr/>
        </p:nvPicPr>
        <p:blipFill>
          <a:blip r:embed="rId2">
            <a:extLst/>
          </a:blip>
          <a:stretch>
            <a:fillRect/>
          </a:stretch>
        </p:blipFill>
        <p:spPr>
          <a:xfrm>
            <a:off x="3740150" y="1431925"/>
            <a:ext cx="16903700" cy="11607801"/>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Title 1"/>
          <p:cNvSpPr txBox="1"/>
          <p:nvPr>
            <p:ph type="title"/>
          </p:nvPr>
        </p:nvSpPr>
        <p:spPr>
          <a:xfrm>
            <a:off x="1269999" y="513034"/>
            <a:ext cx="21844001" cy="1557438"/>
          </a:xfrm>
          <a:prstGeom prst="rect">
            <a:avLst/>
          </a:prstGeom>
        </p:spPr>
        <p:txBody>
          <a:bodyPr/>
          <a:lstStyle/>
          <a:p>
            <a:pPr/>
            <a:r>
              <a:t>Visual Magnitude Estimation</a:t>
            </a:r>
          </a:p>
        </p:txBody>
      </p:sp>
      <p:sp>
        <p:nvSpPr>
          <p:cNvPr id="338" name="Content Placeholder 2"/>
          <p:cNvSpPr txBox="1"/>
          <p:nvPr>
            <p:ph type="body" sz="quarter" idx="1"/>
          </p:nvPr>
        </p:nvSpPr>
        <p:spPr>
          <a:xfrm>
            <a:off x="1269999" y="4267199"/>
            <a:ext cx="7764435" cy="8432801"/>
          </a:xfrm>
          <a:prstGeom prst="rect">
            <a:avLst/>
          </a:prstGeom>
        </p:spPr>
        <p:txBody>
          <a:bodyPr/>
          <a:lstStyle/>
          <a:p>
            <a:pPr>
              <a:lnSpc>
                <a:spcPct val="81000"/>
              </a:lnSpc>
              <a:defRPr>
                <a:latin typeface="Arial"/>
                <a:ea typeface="Arial"/>
                <a:cs typeface="Arial"/>
                <a:sym typeface="Arial"/>
              </a:defRPr>
            </a:pPr>
            <a:r>
              <a:t>Find the star.</a:t>
            </a:r>
          </a:p>
          <a:p>
            <a:pPr>
              <a:lnSpc>
                <a:spcPct val="81000"/>
              </a:lnSpc>
              <a:defRPr>
                <a:latin typeface="Arial"/>
                <a:ea typeface="Arial"/>
                <a:cs typeface="Arial"/>
                <a:sym typeface="Arial"/>
              </a:defRPr>
            </a:pPr>
            <a:r>
              <a:t>Compare the star to comparison stars.</a:t>
            </a:r>
          </a:p>
          <a:p>
            <a:pPr>
              <a:lnSpc>
                <a:spcPct val="81000"/>
              </a:lnSpc>
              <a:defRPr>
                <a:latin typeface="Arial"/>
                <a:ea typeface="Arial"/>
                <a:cs typeface="Arial"/>
                <a:sym typeface="Arial"/>
              </a:defRPr>
            </a:pPr>
            <a:r>
              <a:t>Estimate the magnitude through interpolation.</a:t>
            </a:r>
          </a:p>
          <a:p>
            <a:pPr>
              <a:lnSpc>
                <a:spcPct val="81000"/>
              </a:lnSpc>
              <a:defRPr>
                <a:latin typeface="Arial"/>
                <a:ea typeface="Arial"/>
                <a:cs typeface="Arial"/>
                <a:sym typeface="Arial"/>
              </a:defRPr>
            </a:pPr>
            <a:r>
              <a:t>Especially valuable for slowly changing variables during bright phases where CCD imaging is difficult.</a:t>
            </a:r>
          </a:p>
          <a:p>
            <a:pPr>
              <a:lnSpc>
                <a:spcPct val="81000"/>
              </a:lnSpc>
              <a:defRPr>
                <a:latin typeface="Arial"/>
                <a:ea typeface="Arial"/>
                <a:cs typeface="Arial"/>
                <a:sym typeface="Arial"/>
              </a:defRPr>
            </a:pPr>
            <a:r>
              <a:t>Takes practice and skill</a:t>
            </a:r>
          </a:p>
        </p:txBody>
      </p:sp>
      <p:pic>
        <p:nvPicPr>
          <p:cNvPr id="339" name="Picture 3" descr="Picture 3"/>
          <p:cNvPicPr>
            <a:picLocks noChangeAspect="1"/>
          </p:cNvPicPr>
          <p:nvPr/>
        </p:nvPicPr>
        <p:blipFill>
          <a:blip r:embed="rId2">
            <a:extLst/>
          </a:blip>
          <a:srcRect l="33228" t="34262" r="34779" b="11561"/>
          <a:stretch>
            <a:fillRect/>
          </a:stretch>
        </p:blipFill>
        <p:spPr>
          <a:xfrm>
            <a:off x="10230046" y="2329854"/>
            <a:ext cx="12398768" cy="11810104"/>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1" name="Picture 5" descr="Picture 5"/>
          <p:cNvPicPr>
            <a:picLocks noChangeAspect="1"/>
          </p:cNvPicPr>
          <p:nvPr/>
        </p:nvPicPr>
        <p:blipFill>
          <a:blip r:embed="rId2">
            <a:extLst/>
          </a:blip>
          <a:stretch>
            <a:fillRect/>
          </a:stretch>
        </p:blipFill>
        <p:spPr>
          <a:xfrm>
            <a:off x="3733800" y="1431925"/>
            <a:ext cx="16906877" cy="11607801"/>
          </a:xfrm>
          <a:prstGeom prst="rect">
            <a:avLst/>
          </a:prstGeom>
          <a:ln w="12700">
            <a:miter lim="400000"/>
          </a:ln>
        </p:spPr>
      </p:pic>
      <p:pic>
        <p:nvPicPr>
          <p:cNvPr id="342" name="Picture 3" descr="Picture 3"/>
          <p:cNvPicPr>
            <a:picLocks noChangeAspect="1"/>
          </p:cNvPicPr>
          <p:nvPr/>
        </p:nvPicPr>
        <p:blipFill>
          <a:blip r:embed="rId3">
            <a:extLst/>
          </a:blip>
          <a:stretch>
            <a:fillRect/>
          </a:stretch>
        </p:blipFill>
        <p:spPr>
          <a:xfrm>
            <a:off x="3722686" y="1489075"/>
            <a:ext cx="16887828" cy="11595101"/>
          </a:xfrm>
          <a:prstGeom prst="rect">
            <a:avLst/>
          </a:prstGeom>
          <a:ln w="12700">
            <a:miter lim="400000"/>
          </a:ln>
        </p:spPr>
      </p:pic>
      <p:grpSp>
        <p:nvGrpSpPr>
          <p:cNvPr id="345" name="Rounded Rectangular Callout 4"/>
          <p:cNvGrpSpPr/>
          <p:nvPr/>
        </p:nvGrpSpPr>
        <p:grpSpPr>
          <a:xfrm>
            <a:off x="12114907" y="5927726"/>
            <a:ext cx="4207769" cy="1428941"/>
            <a:chOff x="0" y="0"/>
            <a:chExt cx="4207767" cy="1428940"/>
          </a:xfrm>
        </p:grpSpPr>
        <p:sp>
          <p:nvSpPr>
            <p:cNvPr id="343" name="Shape"/>
            <p:cNvSpPr/>
            <p:nvPr/>
          </p:nvSpPr>
          <p:spPr>
            <a:xfrm>
              <a:off x="0" y="0"/>
              <a:ext cx="4207768" cy="14289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312" y="3352"/>
                  </a:moveTo>
                  <a:cubicBezTo>
                    <a:pt x="6312" y="1501"/>
                    <a:pt x="6822" y="0"/>
                    <a:pt x="7450" y="0"/>
                  </a:cubicBezTo>
                  <a:lnTo>
                    <a:pt x="8860" y="0"/>
                  </a:lnTo>
                  <a:lnTo>
                    <a:pt x="20462" y="0"/>
                  </a:lnTo>
                  <a:cubicBezTo>
                    <a:pt x="21090" y="0"/>
                    <a:pt x="21600" y="1501"/>
                    <a:pt x="21600" y="3352"/>
                  </a:cubicBezTo>
                  <a:lnTo>
                    <a:pt x="21600" y="16758"/>
                  </a:lnTo>
                  <a:cubicBezTo>
                    <a:pt x="21600" y="18609"/>
                    <a:pt x="21090" y="20109"/>
                    <a:pt x="20462" y="20109"/>
                  </a:cubicBezTo>
                  <a:lnTo>
                    <a:pt x="7450" y="20109"/>
                  </a:lnTo>
                  <a:cubicBezTo>
                    <a:pt x="6822" y="20109"/>
                    <a:pt x="6312" y="18609"/>
                    <a:pt x="6312" y="16758"/>
                  </a:cubicBezTo>
                  <a:lnTo>
                    <a:pt x="6312" y="16758"/>
                  </a:lnTo>
                  <a:lnTo>
                    <a:pt x="0" y="21600"/>
                  </a:lnTo>
                  <a:lnTo>
                    <a:pt x="6312" y="11730"/>
                  </a:lnTo>
                  <a:close/>
                </a:path>
              </a:pathLst>
            </a:custGeom>
            <a:gradFill flip="none" rotWithShape="1">
              <a:gsLst>
                <a:gs pos="0">
                  <a:srgbClr val="3F80CE"/>
                </a:gs>
                <a:gs pos="100000">
                  <a:srgbClr val="A2C3FF"/>
                </a:gs>
              </a:gsLst>
              <a:lin ang="16200000" scaled="0"/>
            </a:gradFill>
            <a:ln w="12700" cap="flat">
              <a:solidFill>
                <a:srgbClr val="4A7EBB"/>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914400">
                <a:defRPr sz="3600">
                  <a:solidFill>
                    <a:srgbClr val="000000"/>
                  </a:solidFill>
                  <a:latin typeface="Calibri"/>
                  <a:ea typeface="Calibri"/>
                  <a:cs typeface="Calibri"/>
                  <a:sym typeface="Calibri"/>
                </a:defRPr>
              </a:pPr>
            </a:p>
          </p:txBody>
        </p:sp>
        <p:sp>
          <p:nvSpPr>
            <p:cNvPr id="344" name="6.2"/>
            <p:cNvSpPr txBox="1"/>
            <p:nvPr/>
          </p:nvSpPr>
          <p:spPr>
            <a:xfrm>
              <a:off x="1395524" y="266342"/>
              <a:ext cx="2646338" cy="7976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defTabSz="914400">
                <a:defRPr sz="4800">
                  <a:solidFill>
                    <a:srgbClr val="000000"/>
                  </a:solidFill>
                  <a:latin typeface="Calibri"/>
                  <a:ea typeface="Calibri"/>
                  <a:cs typeface="Calibri"/>
                  <a:sym typeface="Calibri"/>
                </a:defRPr>
              </a:lvl1pPr>
            </a:lstStyle>
            <a:p>
              <a:pPr/>
              <a:r>
                <a:t>6.2</a:t>
              </a:r>
            </a:p>
          </p:txBody>
        </p:sp>
      </p:grpSp>
      <p:sp>
        <p:nvSpPr>
          <p:cNvPr id="346" name="R Leonis"/>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R Leonis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5" grpId="1"/>
    </p:bldLst>
  </p:timing>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8" name="Slide Title"/>
          <p:cNvSpPr txBox="1"/>
          <p:nvPr>
            <p:ph type="title"/>
          </p:nvPr>
        </p:nvSpPr>
        <p:spPr>
          <a:prstGeom prst="rect">
            <a:avLst/>
          </a:prstGeom>
        </p:spPr>
        <p:txBody>
          <a:bodyPr/>
          <a:lstStyle/>
          <a:p>
            <a:pPr/>
          </a:p>
        </p:txBody>
      </p:sp>
      <p:sp>
        <p:nvSpPr>
          <p:cNvPr id="349" name="Slide Subtitle"/>
          <p:cNvSpPr txBox="1"/>
          <p:nvPr>
            <p:ph type="body" idx="21"/>
          </p:nvPr>
        </p:nvSpPr>
        <p:spPr>
          <a:prstGeom prst="rect">
            <a:avLst/>
          </a:prstGeom>
        </p:spPr>
        <p:txBody>
          <a:bodyPr/>
          <a:lstStyle/>
          <a:p>
            <a:pPr/>
          </a:p>
        </p:txBody>
      </p:sp>
      <p:sp>
        <p:nvSpPr>
          <p:cNvPr id="350" name="Slide bullet text"/>
          <p:cNvSpPr txBox="1"/>
          <p:nvPr>
            <p:ph type="body" idx="1"/>
          </p:nvPr>
        </p:nvSpPr>
        <p:spPr>
          <a:prstGeom prst="rect">
            <a:avLst/>
          </a:prstGeom>
        </p:spPr>
        <p:txBody>
          <a:bodyPr/>
          <a:lstStyle/>
          <a:p>
            <a:pPr/>
          </a:p>
        </p:txBody>
      </p:sp>
      <p:pic>
        <p:nvPicPr>
          <p:cNvPr id="351" name="Screen Shot 2021-10-22 at 1.21.15 PM.png" descr="Screen Shot 2021-10-22 at 1.21.15 PM.png"/>
          <p:cNvPicPr>
            <a:picLocks noChangeAspect="1"/>
          </p:cNvPicPr>
          <p:nvPr/>
        </p:nvPicPr>
        <p:blipFill>
          <a:blip r:embed="rId2">
            <a:extLst/>
          </a:blip>
          <a:stretch>
            <a:fillRect/>
          </a:stretch>
        </p:blipFill>
        <p:spPr>
          <a:xfrm>
            <a:off x="157931" y="528336"/>
            <a:ext cx="24068138" cy="12659328"/>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3" name="Slide Title"/>
          <p:cNvSpPr txBox="1"/>
          <p:nvPr>
            <p:ph type="title"/>
          </p:nvPr>
        </p:nvSpPr>
        <p:spPr>
          <a:prstGeom prst="rect">
            <a:avLst/>
          </a:prstGeom>
        </p:spPr>
        <p:txBody>
          <a:bodyPr/>
          <a:lstStyle/>
          <a:p>
            <a:pPr/>
          </a:p>
        </p:txBody>
      </p:sp>
      <p:sp>
        <p:nvSpPr>
          <p:cNvPr id="354" name="Slide Subtitle"/>
          <p:cNvSpPr txBox="1"/>
          <p:nvPr>
            <p:ph type="body" idx="21"/>
          </p:nvPr>
        </p:nvSpPr>
        <p:spPr>
          <a:prstGeom prst="rect">
            <a:avLst/>
          </a:prstGeom>
        </p:spPr>
        <p:txBody>
          <a:bodyPr/>
          <a:lstStyle/>
          <a:p>
            <a:pPr/>
          </a:p>
        </p:txBody>
      </p:sp>
      <p:sp>
        <p:nvSpPr>
          <p:cNvPr id="355" name="Slide bullet text"/>
          <p:cNvSpPr txBox="1"/>
          <p:nvPr>
            <p:ph type="body" idx="1"/>
          </p:nvPr>
        </p:nvSpPr>
        <p:spPr>
          <a:prstGeom prst="rect">
            <a:avLst/>
          </a:prstGeom>
        </p:spPr>
        <p:txBody>
          <a:bodyPr/>
          <a:lstStyle/>
          <a:p>
            <a:pPr/>
          </a:p>
        </p:txBody>
      </p:sp>
      <p:pic>
        <p:nvPicPr>
          <p:cNvPr id="356" name="Screen Shot 2021-10-22 at 1.22.52 PM.png" descr="Screen Shot 2021-10-22 at 1.22.52 PM.png"/>
          <p:cNvPicPr>
            <a:picLocks noChangeAspect="1"/>
          </p:cNvPicPr>
          <p:nvPr/>
        </p:nvPicPr>
        <p:blipFill>
          <a:blip r:embed="rId2">
            <a:extLst/>
          </a:blip>
          <a:stretch>
            <a:fillRect/>
          </a:stretch>
        </p:blipFill>
        <p:spPr>
          <a:xfrm>
            <a:off x="171880" y="527575"/>
            <a:ext cx="24040238" cy="12660850"/>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358" name="tasco-telescope-tripod-model-5vte_360_8176579d53e3570be5e420c182fe03dd.jpg" descr="tasco-telescope-tripod-model-5vte_360_8176579d53e3570be5e420c182fe03dd.jpg"/>
          <p:cNvPicPr>
            <a:picLocks noChangeAspect="1"/>
          </p:cNvPicPr>
          <p:nvPr/>
        </p:nvPicPr>
        <p:blipFill>
          <a:blip r:embed="rId2">
            <a:extLst/>
          </a:blip>
          <a:stretch>
            <a:fillRect/>
          </a:stretch>
        </p:blipFill>
        <p:spPr>
          <a:xfrm>
            <a:off x="-514761" y="1548209"/>
            <a:ext cx="14399651" cy="10619743"/>
          </a:xfrm>
          <a:prstGeom prst="rect">
            <a:avLst/>
          </a:prstGeom>
          <a:ln w="12700">
            <a:miter lim="400000"/>
          </a:ln>
        </p:spPr>
      </p:pic>
      <p:pic>
        <p:nvPicPr>
          <p:cNvPr id="359" name="IMG_0290.JPG" descr="IMG_0290.JPG"/>
          <p:cNvPicPr>
            <a:picLocks noChangeAspect="1"/>
          </p:cNvPicPr>
          <p:nvPr/>
        </p:nvPicPr>
        <p:blipFill>
          <a:blip r:embed="rId3">
            <a:extLst/>
          </a:blip>
          <a:stretch>
            <a:fillRect/>
          </a:stretch>
        </p:blipFill>
        <p:spPr>
          <a:xfrm>
            <a:off x="15465758" y="2861041"/>
            <a:ext cx="7691905" cy="7993918"/>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1" name="Slide Title"/>
          <p:cNvSpPr txBox="1"/>
          <p:nvPr>
            <p:ph type="title"/>
          </p:nvPr>
        </p:nvSpPr>
        <p:spPr>
          <a:prstGeom prst="rect">
            <a:avLst/>
          </a:prstGeom>
        </p:spPr>
        <p:txBody>
          <a:bodyPr/>
          <a:lstStyle/>
          <a:p>
            <a:pPr/>
          </a:p>
        </p:txBody>
      </p:sp>
      <p:sp>
        <p:nvSpPr>
          <p:cNvPr id="362" name="Slide Subtitle"/>
          <p:cNvSpPr txBox="1"/>
          <p:nvPr>
            <p:ph type="body" idx="21"/>
          </p:nvPr>
        </p:nvSpPr>
        <p:spPr>
          <a:prstGeom prst="rect">
            <a:avLst/>
          </a:prstGeom>
        </p:spPr>
        <p:txBody>
          <a:bodyPr/>
          <a:lstStyle/>
          <a:p>
            <a:pPr/>
          </a:p>
        </p:txBody>
      </p:sp>
      <p:pic>
        <p:nvPicPr>
          <p:cNvPr id="363" name="Screen Shot 2021-10-09 at 4.31.12 PM.png" descr="Screen Shot 2021-10-09 at 4.31.12 PM.png"/>
          <p:cNvPicPr>
            <a:picLocks noChangeAspect="1"/>
          </p:cNvPicPr>
          <p:nvPr/>
        </p:nvPicPr>
        <p:blipFill>
          <a:blip r:embed="rId2">
            <a:extLst/>
          </a:blip>
          <a:stretch>
            <a:fillRect/>
          </a:stretch>
        </p:blipFill>
        <p:spPr>
          <a:xfrm>
            <a:off x="1646532" y="267082"/>
            <a:ext cx="21090936" cy="13181836"/>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5" name="Slide Title"/>
          <p:cNvSpPr txBox="1"/>
          <p:nvPr>
            <p:ph type="title"/>
          </p:nvPr>
        </p:nvSpPr>
        <p:spPr>
          <a:prstGeom prst="rect">
            <a:avLst/>
          </a:prstGeom>
        </p:spPr>
        <p:txBody>
          <a:bodyPr/>
          <a:lstStyle/>
          <a:p>
            <a:pPr/>
          </a:p>
        </p:txBody>
      </p:sp>
      <p:sp>
        <p:nvSpPr>
          <p:cNvPr id="366" name="Slide Subtitle"/>
          <p:cNvSpPr txBox="1"/>
          <p:nvPr>
            <p:ph type="body" idx="21"/>
          </p:nvPr>
        </p:nvSpPr>
        <p:spPr>
          <a:prstGeom prst="rect">
            <a:avLst/>
          </a:prstGeom>
        </p:spPr>
        <p:txBody>
          <a:bodyPr/>
          <a:lstStyle/>
          <a:p>
            <a:pPr/>
          </a:p>
        </p:txBody>
      </p:sp>
      <p:sp>
        <p:nvSpPr>
          <p:cNvPr id="367" name="Slide bullet text"/>
          <p:cNvSpPr txBox="1"/>
          <p:nvPr>
            <p:ph type="body" idx="1"/>
          </p:nvPr>
        </p:nvSpPr>
        <p:spPr>
          <a:prstGeom prst="rect">
            <a:avLst/>
          </a:prstGeom>
        </p:spPr>
        <p:txBody>
          <a:bodyPr/>
          <a:lstStyle/>
          <a:p>
            <a:pPr/>
          </a:p>
        </p:txBody>
      </p:sp>
      <p:pic>
        <p:nvPicPr>
          <p:cNvPr id="368" name="Screen Shot 2021-10-09 at 1.58.37 PM.png" descr="Screen Shot 2021-10-09 at 1.58.37 PM.png"/>
          <p:cNvPicPr>
            <a:picLocks noChangeAspect="1"/>
          </p:cNvPicPr>
          <p:nvPr/>
        </p:nvPicPr>
        <p:blipFill>
          <a:blip r:embed="rId2">
            <a:extLst/>
          </a:blip>
          <a:stretch>
            <a:fillRect/>
          </a:stretch>
        </p:blipFill>
        <p:spPr>
          <a:xfrm>
            <a:off x="1589551" y="231469"/>
            <a:ext cx="21204898" cy="13253062"/>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0" name="Slide Title"/>
          <p:cNvSpPr txBox="1"/>
          <p:nvPr>
            <p:ph type="title"/>
          </p:nvPr>
        </p:nvSpPr>
        <p:spPr>
          <a:prstGeom prst="rect">
            <a:avLst/>
          </a:prstGeom>
        </p:spPr>
        <p:txBody>
          <a:bodyPr/>
          <a:lstStyle/>
          <a:p>
            <a:pPr/>
          </a:p>
        </p:txBody>
      </p:sp>
      <p:sp>
        <p:nvSpPr>
          <p:cNvPr id="371" name="Slide Subtitle"/>
          <p:cNvSpPr txBox="1"/>
          <p:nvPr>
            <p:ph type="body" idx="21"/>
          </p:nvPr>
        </p:nvSpPr>
        <p:spPr>
          <a:prstGeom prst="rect">
            <a:avLst/>
          </a:prstGeom>
        </p:spPr>
        <p:txBody>
          <a:bodyPr/>
          <a:lstStyle/>
          <a:p>
            <a:pPr/>
          </a:p>
        </p:txBody>
      </p:sp>
      <p:sp>
        <p:nvSpPr>
          <p:cNvPr id="372" name="Slide bullet text"/>
          <p:cNvSpPr txBox="1"/>
          <p:nvPr>
            <p:ph type="body" idx="1"/>
          </p:nvPr>
        </p:nvSpPr>
        <p:spPr>
          <a:prstGeom prst="rect">
            <a:avLst/>
          </a:prstGeom>
        </p:spPr>
        <p:txBody>
          <a:bodyPr/>
          <a:lstStyle/>
          <a:p>
            <a:pPr/>
          </a:p>
        </p:txBody>
      </p:sp>
      <p:pic>
        <p:nvPicPr>
          <p:cNvPr id="373" name="Screen Shot 2021-10-09 at 1.59.19 PM.png" descr="Screen Shot 2021-10-09 at 1.59.19 PM.png"/>
          <p:cNvPicPr>
            <a:picLocks noChangeAspect="1"/>
          </p:cNvPicPr>
          <p:nvPr/>
        </p:nvPicPr>
        <p:blipFill>
          <a:blip r:embed="rId2">
            <a:extLst/>
          </a:blip>
          <a:stretch>
            <a:fillRect/>
          </a:stretch>
        </p:blipFill>
        <p:spPr>
          <a:xfrm>
            <a:off x="1595071" y="234919"/>
            <a:ext cx="21193858" cy="13246162"/>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5" name="Advantages of Visual Observations"/>
          <p:cNvSpPr txBox="1"/>
          <p:nvPr>
            <p:ph type="title" idx="4294967295"/>
          </p:nvPr>
        </p:nvSpPr>
        <p:spPr>
          <a:xfrm>
            <a:off x="3398008" y="1257809"/>
            <a:ext cx="15741900" cy="1524001"/>
          </a:xfrm>
          <a:prstGeom prst="rect">
            <a:avLst/>
          </a:prstGeom>
        </p:spPr>
        <p:txBody>
          <a:bodyPr/>
          <a:lstStyle>
            <a:lvl1pPr defTabSz="685165">
              <a:defRPr spc="-231" sz="7718"/>
            </a:lvl1pPr>
          </a:lstStyle>
          <a:p>
            <a:pPr/>
            <a:r>
              <a:t>Advantages of Visual Observations</a:t>
            </a:r>
          </a:p>
        </p:txBody>
      </p:sp>
      <p:sp>
        <p:nvSpPr>
          <p:cNvPr id="376" name="Short learning curve.…"/>
          <p:cNvSpPr txBox="1"/>
          <p:nvPr>
            <p:ph type="body" sz="half" idx="4294967295"/>
          </p:nvPr>
        </p:nvSpPr>
        <p:spPr>
          <a:xfrm>
            <a:off x="1270000" y="4267200"/>
            <a:ext cx="9652000" cy="8432800"/>
          </a:xfrm>
          <a:prstGeom prst="rect">
            <a:avLst/>
          </a:prstGeom>
        </p:spPr>
        <p:txBody>
          <a:bodyPr/>
          <a:lstStyle/>
          <a:p>
            <a:pPr marL="553212" indent="-553212" defTabSz="2414016">
              <a:spcBef>
                <a:spcPts val="2300"/>
              </a:spcBef>
              <a:buChar char="■"/>
              <a:defRPr sz="4752">
                <a:effectLst>
                  <a:outerShdw sx="100000" sy="100000" kx="0" ky="0" algn="b" rotWithShape="0" blurRad="12573" dist="25146" dir="2700000">
                    <a:srgbClr val="000000"/>
                  </a:outerShdw>
                </a:effectLst>
              </a:defRPr>
            </a:pPr>
            <a:r>
              <a:t>Short learning curve.</a:t>
            </a:r>
          </a:p>
          <a:p>
            <a:pPr lvl="1" marL="968121" indent="-414909" defTabSz="2414016">
              <a:spcBef>
                <a:spcPts val="0"/>
              </a:spcBef>
              <a:buClr>
                <a:srgbClr val="CC99FF"/>
              </a:buClr>
              <a:defRPr sz="3564">
                <a:effectLst>
                  <a:outerShdw sx="100000" sy="100000" kx="0" ky="0" algn="b" rotWithShape="0" blurRad="12573" dist="25146" dir="2700000">
                    <a:srgbClr val="000000"/>
                  </a:outerShdw>
                </a:effectLst>
              </a:defRPr>
            </a:pPr>
            <a:r>
              <a:t>Observers already have skills.</a:t>
            </a:r>
          </a:p>
          <a:p>
            <a:pPr marL="553212" indent="-553212" defTabSz="2414016">
              <a:spcBef>
                <a:spcPts val="2300"/>
              </a:spcBef>
              <a:buChar char="■"/>
              <a:defRPr sz="4752">
                <a:effectLst>
                  <a:outerShdw sx="100000" sy="100000" kx="0" ky="0" algn="b" rotWithShape="0" blurRad="12573" dist="25146" dir="2700000">
                    <a:srgbClr val="000000"/>
                  </a:outerShdw>
                </a:effectLst>
              </a:defRPr>
            </a:pPr>
            <a:r>
              <a:t>Relatively inexpensive.</a:t>
            </a:r>
          </a:p>
          <a:p>
            <a:pPr lvl="1" marL="968121" indent="-414909" defTabSz="2414016">
              <a:spcBef>
                <a:spcPts val="0"/>
              </a:spcBef>
              <a:buClr>
                <a:srgbClr val="CC99FF"/>
              </a:buClr>
              <a:defRPr sz="3564">
                <a:effectLst>
                  <a:outerShdw sx="100000" sy="100000" kx="0" ky="0" algn="b" rotWithShape="0" blurRad="12573" dist="25146" dir="2700000">
                    <a:srgbClr val="000000"/>
                  </a:outerShdw>
                </a:effectLst>
              </a:defRPr>
            </a:pPr>
            <a:r>
              <a:t>Naked Eye, binoculars, small telescopes.</a:t>
            </a:r>
          </a:p>
          <a:p>
            <a:pPr marL="553212" indent="-553212" defTabSz="2414016">
              <a:spcBef>
                <a:spcPts val="2300"/>
              </a:spcBef>
              <a:buChar char="■"/>
              <a:defRPr sz="4752">
                <a:effectLst>
                  <a:outerShdw sx="100000" sy="100000" kx="0" ky="0" algn="b" rotWithShape="0" blurRad="12573" dist="25146" dir="2700000">
                    <a:srgbClr val="000000"/>
                  </a:outerShdw>
                </a:effectLst>
              </a:defRPr>
            </a:pPr>
            <a:r>
              <a:t>Quick response.</a:t>
            </a:r>
          </a:p>
          <a:p>
            <a:pPr lvl="1" marL="968121" indent="-414909" defTabSz="2414016">
              <a:spcBef>
                <a:spcPts val="0"/>
              </a:spcBef>
              <a:buClr>
                <a:srgbClr val="CC99FF"/>
              </a:buClr>
              <a:defRPr sz="3564">
                <a:effectLst>
                  <a:outerShdw sx="100000" sy="100000" kx="0" ky="0" algn="b" rotWithShape="0" blurRad="12573" dist="25146" dir="2700000">
                    <a:srgbClr val="000000"/>
                  </a:outerShdw>
                </a:effectLst>
              </a:defRPr>
            </a:pPr>
            <a:r>
              <a:t>See it, Estimate it, Report it.</a:t>
            </a:r>
          </a:p>
          <a:p>
            <a:pPr marL="553212" indent="-553212" defTabSz="2414016">
              <a:spcBef>
                <a:spcPts val="2300"/>
              </a:spcBef>
              <a:buChar char="■"/>
              <a:defRPr sz="4752">
                <a:effectLst>
                  <a:outerShdw sx="100000" sy="100000" kx="0" ky="0" algn="b" rotWithShape="0" blurRad="12573" dist="25146" dir="2700000">
                    <a:srgbClr val="000000"/>
                  </a:outerShdw>
                </a:effectLst>
              </a:defRPr>
            </a:pPr>
            <a:r>
              <a:t>More targets reached per session.</a:t>
            </a:r>
          </a:p>
          <a:p>
            <a:pPr lvl="1" marL="968121" indent="-414909" defTabSz="2414016">
              <a:spcBef>
                <a:spcPts val="0"/>
              </a:spcBef>
              <a:buClr>
                <a:srgbClr val="CC99FF"/>
              </a:buClr>
              <a:defRPr sz="3564">
                <a:effectLst>
                  <a:outerShdw sx="100000" sy="100000" kx="0" ky="0" algn="b" rotWithShape="0" blurRad="12573" dist="25146" dir="2700000">
                    <a:srgbClr val="000000"/>
                  </a:outerShdw>
                </a:effectLst>
              </a:defRPr>
            </a:pPr>
            <a:r>
              <a:t>Find it, observe it, move on to next target.</a:t>
            </a:r>
          </a:p>
        </p:txBody>
      </p:sp>
      <p:sp>
        <p:nvSpPr>
          <p:cNvPr id="377" name="Technology does not change with time.…"/>
          <p:cNvSpPr txBox="1"/>
          <p:nvPr/>
        </p:nvSpPr>
        <p:spPr>
          <a:xfrm>
            <a:off x="12090400" y="4267200"/>
            <a:ext cx="9652000" cy="8432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marL="508508" indent="-508508" algn="l" defTabSz="2218944">
              <a:spcBef>
                <a:spcPts val="2100"/>
              </a:spcBef>
              <a:buClr>
                <a:srgbClr val="FFFFFF"/>
              </a:buClr>
              <a:buSzPct val="100000"/>
              <a:buChar char="■"/>
              <a:defRPr sz="4368">
                <a:solidFill>
                  <a:srgbClr val="FFFFFF"/>
                </a:solidFill>
                <a:effectLst>
                  <a:outerShdw sx="100000" sy="100000" kx="0" ky="0" algn="b" rotWithShape="0" blurRad="11557" dist="23114" dir="2700000">
                    <a:srgbClr val="000000"/>
                  </a:outerShdw>
                </a:effectLst>
              </a:defRPr>
            </a:pPr>
            <a:r>
              <a:t>Technology does not change with time.</a:t>
            </a:r>
          </a:p>
          <a:p>
            <a:pPr marL="508508" indent="-508508" algn="l" defTabSz="2218944">
              <a:spcBef>
                <a:spcPts val="2100"/>
              </a:spcBef>
              <a:buClr>
                <a:srgbClr val="FFFFFF"/>
              </a:buClr>
              <a:buSzPct val="100000"/>
              <a:buChar char="■"/>
              <a:defRPr sz="4368">
                <a:solidFill>
                  <a:srgbClr val="FFFFFF"/>
                </a:solidFill>
                <a:effectLst>
                  <a:outerShdw sx="100000" sy="100000" kx="0" ky="0" algn="b" rotWithShape="0" blurRad="11557" dist="23114" dir="2700000">
                    <a:srgbClr val="000000"/>
                  </a:outerShdw>
                </a:effectLst>
              </a:defRPr>
            </a:pPr>
            <a:r>
              <a:t>Visual data provides self-consistent ongoing record.</a:t>
            </a:r>
          </a:p>
          <a:p>
            <a:pPr marL="508508" indent="-508508" algn="l" defTabSz="2218944">
              <a:spcBef>
                <a:spcPts val="2100"/>
              </a:spcBef>
              <a:buClr>
                <a:srgbClr val="FFFFFF"/>
              </a:buClr>
              <a:buSzPct val="100000"/>
              <a:buChar char="■"/>
              <a:defRPr sz="4368">
                <a:solidFill>
                  <a:srgbClr val="FFFFFF"/>
                </a:solidFill>
                <a:effectLst>
                  <a:outerShdw sx="100000" sy="100000" kx="0" ky="0" algn="b" rotWithShape="0" blurRad="11557" dist="23114" dir="2700000">
                    <a:srgbClr val="000000"/>
                  </a:outerShdw>
                </a:effectLst>
              </a:defRPr>
            </a:pPr>
            <a:r>
              <a:t>For stars embedded in nebulae – differentiate.  Examples – R Aqr, T Tau.</a:t>
            </a:r>
          </a:p>
          <a:p>
            <a:pPr marL="508508" indent="-508508" algn="l" defTabSz="2218944">
              <a:spcBef>
                <a:spcPts val="2100"/>
              </a:spcBef>
              <a:buClr>
                <a:srgbClr val="FFFFFF"/>
              </a:buClr>
              <a:buSzPct val="100000"/>
              <a:buChar char="■"/>
              <a:defRPr sz="4368">
                <a:solidFill>
                  <a:srgbClr val="FFFFFF"/>
                </a:solidFill>
                <a:effectLst>
                  <a:outerShdw sx="100000" sy="100000" kx="0" ky="0" algn="b" rotWithShape="0" blurRad="11557" dist="23114" dir="2700000">
                    <a:srgbClr val="000000"/>
                  </a:outerShdw>
                </a:effectLst>
              </a:defRPr>
            </a:pPr>
            <a:r>
              <a:t>Can differentiate close doubles.</a:t>
            </a:r>
          </a:p>
          <a:p>
            <a:pPr marL="508508" indent="-508508" algn="l" defTabSz="2218944">
              <a:spcBef>
                <a:spcPts val="2100"/>
              </a:spcBef>
              <a:buClr>
                <a:srgbClr val="FFFFFF"/>
              </a:buClr>
              <a:buSzPct val="100000"/>
              <a:buChar char="■"/>
              <a:defRPr sz="4368">
                <a:solidFill>
                  <a:srgbClr val="FFFFFF"/>
                </a:solidFill>
                <a:effectLst>
                  <a:outerShdw sx="100000" sy="100000" kx="0" ky="0" algn="b" rotWithShape="0" blurRad="11557" dist="23114" dir="2700000">
                    <a:srgbClr val="000000"/>
                  </a:outerShdw>
                </a:effectLst>
              </a:defRPr>
            </a:pPr>
            <a:r>
              <a:t>Professionals WANT them.</a:t>
            </a:r>
          </a:p>
          <a:p>
            <a:pPr lvl="1" marL="889888" indent="-381381" algn="l" defTabSz="2218944">
              <a:buClr>
                <a:srgbClr val="CC99FF"/>
              </a:buClr>
              <a:buSzPct val="100000"/>
              <a:buChar char="•"/>
              <a:defRPr sz="3276">
                <a:solidFill>
                  <a:srgbClr val="FFFFFF"/>
                </a:solidFill>
                <a:effectLst>
                  <a:outerShdw sx="100000" sy="100000" kx="0" ky="0" algn="b" rotWithShape="0" blurRad="11557" dist="23114" dir="2700000">
                    <a:srgbClr val="000000"/>
                  </a:outerShdw>
                </a:effectLst>
              </a:defRPr>
            </a:pPr>
            <a:r>
              <a:t>Over 5000 requests per year.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76">
                                            <p:bg/>
                                          </p:spTgt>
                                        </p:tgtEl>
                                        <p:attrNameLst>
                                          <p:attrName>style.visibility</p:attrName>
                                        </p:attrNameLst>
                                      </p:cBhvr>
                                      <p:to>
                                        <p:strVal val="visible"/>
                                      </p:to>
                                    </p:set>
                                    <p:animEffect filter="wipe(left)" transition="in">
                                      <p:cBhvr>
                                        <p:cTn id="7" dur="500"/>
                                        <p:tgtEl>
                                          <p:spTgt spid="376">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376">
                                            <p:txEl>
                                              <p:pRg st="0" end="0"/>
                                            </p:txEl>
                                          </p:spTgt>
                                        </p:tgtEl>
                                        <p:attrNameLst>
                                          <p:attrName>style.visibility</p:attrName>
                                        </p:attrNameLst>
                                      </p:cBhvr>
                                      <p:to>
                                        <p:strVal val="visible"/>
                                      </p:to>
                                    </p:set>
                                    <p:animEffect filter="wipe(left)" transition="in">
                                      <p:cBhvr>
                                        <p:cTn id="10" dur="500"/>
                                        <p:tgtEl>
                                          <p:spTgt spid="376">
                                            <p:txEl>
                                              <p:pRg st="0" end="0"/>
                                            </p:txEl>
                                          </p:spTgt>
                                        </p:tgtEl>
                                      </p:cBhvr>
                                    </p:animEffect>
                                  </p:childTnLst>
                                </p:cTn>
                              </p:par>
                              <p:par>
                                <p:cTn id="11" presetClass="entr" nodeType="withEffect" presetSubtype="8" presetID="22" grpId="1" fill="hold">
                                  <p:stCondLst>
                                    <p:cond delay="0"/>
                                  </p:stCondLst>
                                  <p:iterate type="el" backwards="0">
                                    <p:tmAbs val="0"/>
                                  </p:iterate>
                                  <p:childTnLst>
                                    <p:set>
                                      <p:cBhvr>
                                        <p:cTn id="12" fill="hold"/>
                                        <p:tgtEl>
                                          <p:spTgt spid="376">
                                            <p:txEl>
                                              <p:pRg st="1" end="1"/>
                                            </p:txEl>
                                          </p:spTgt>
                                        </p:tgtEl>
                                        <p:attrNameLst>
                                          <p:attrName>style.visibility</p:attrName>
                                        </p:attrNameLst>
                                      </p:cBhvr>
                                      <p:to>
                                        <p:strVal val="visible"/>
                                      </p:to>
                                    </p:set>
                                    <p:animEffect filter="wipe(left)" transition="in">
                                      <p:cBhvr>
                                        <p:cTn id="13" dur="500"/>
                                        <p:tgtEl>
                                          <p:spTgt spid="376">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8" presetID="22" grpId="1" fill="hold">
                                  <p:stCondLst>
                                    <p:cond delay="0"/>
                                  </p:stCondLst>
                                  <p:iterate type="el" backwards="0">
                                    <p:tmAbs val="0"/>
                                  </p:iterate>
                                  <p:childTnLst>
                                    <p:set>
                                      <p:cBhvr>
                                        <p:cTn id="17" fill="hold"/>
                                        <p:tgtEl>
                                          <p:spTgt spid="376">
                                            <p:txEl>
                                              <p:pRg st="2" end="2"/>
                                            </p:txEl>
                                          </p:spTgt>
                                        </p:tgtEl>
                                        <p:attrNameLst>
                                          <p:attrName>style.visibility</p:attrName>
                                        </p:attrNameLst>
                                      </p:cBhvr>
                                      <p:to>
                                        <p:strVal val="visible"/>
                                      </p:to>
                                    </p:set>
                                    <p:animEffect filter="wipe(left)" transition="in">
                                      <p:cBhvr>
                                        <p:cTn id="18" dur="500"/>
                                        <p:tgtEl>
                                          <p:spTgt spid="376">
                                            <p:txEl>
                                              <p:pRg st="2" end="2"/>
                                            </p:txEl>
                                          </p:spTgt>
                                        </p:tgtEl>
                                      </p:cBhvr>
                                    </p:animEffect>
                                  </p:childTnLst>
                                </p:cTn>
                              </p:par>
                              <p:par>
                                <p:cTn id="19" presetClass="entr" nodeType="withEffect" presetSubtype="8" presetID="22" grpId="1" fill="hold">
                                  <p:stCondLst>
                                    <p:cond delay="0"/>
                                  </p:stCondLst>
                                  <p:iterate type="el" backwards="0">
                                    <p:tmAbs val="0"/>
                                  </p:iterate>
                                  <p:childTnLst>
                                    <p:set>
                                      <p:cBhvr>
                                        <p:cTn id="20" fill="hold"/>
                                        <p:tgtEl>
                                          <p:spTgt spid="376">
                                            <p:txEl>
                                              <p:pRg st="3" end="3"/>
                                            </p:txEl>
                                          </p:spTgt>
                                        </p:tgtEl>
                                        <p:attrNameLst>
                                          <p:attrName>style.visibility</p:attrName>
                                        </p:attrNameLst>
                                      </p:cBhvr>
                                      <p:to>
                                        <p:strVal val="visible"/>
                                      </p:to>
                                    </p:set>
                                    <p:animEffect filter="wipe(left)" transition="in">
                                      <p:cBhvr>
                                        <p:cTn id="21" dur="500"/>
                                        <p:tgtEl>
                                          <p:spTgt spid="376">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Class="entr" nodeType="clickEffect" presetSubtype="8" presetID="22" grpId="1" fill="hold">
                                  <p:stCondLst>
                                    <p:cond delay="0"/>
                                  </p:stCondLst>
                                  <p:iterate type="el" backwards="0">
                                    <p:tmAbs val="0"/>
                                  </p:iterate>
                                  <p:childTnLst>
                                    <p:set>
                                      <p:cBhvr>
                                        <p:cTn id="25" fill="hold"/>
                                        <p:tgtEl>
                                          <p:spTgt spid="376">
                                            <p:txEl>
                                              <p:pRg st="4" end="4"/>
                                            </p:txEl>
                                          </p:spTgt>
                                        </p:tgtEl>
                                        <p:attrNameLst>
                                          <p:attrName>style.visibility</p:attrName>
                                        </p:attrNameLst>
                                      </p:cBhvr>
                                      <p:to>
                                        <p:strVal val="visible"/>
                                      </p:to>
                                    </p:set>
                                    <p:animEffect filter="wipe(left)" transition="in">
                                      <p:cBhvr>
                                        <p:cTn id="26" dur="500"/>
                                        <p:tgtEl>
                                          <p:spTgt spid="376">
                                            <p:txEl>
                                              <p:pRg st="4" end="4"/>
                                            </p:txEl>
                                          </p:spTgt>
                                        </p:tgtEl>
                                      </p:cBhvr>
                                    </p:animEffect>
                                  </p:childTnLst>
                                </p:cTn>
                              </p:par>
                              <p:par>
                                <p:cTn id="27" presetClass="entr" nodeType="withEffect" presetSubtype="8" presetID="22" grpId="1" fill="hold">
                                  <p:stCondLst>
                                    <p:cond delay="0"/>
                                  </p:stCondLst>
                                  <p:iterate type="el" backwards="0">
                                    <p:tmAbs val="0"/>
                                  </p:iterate>
                                  <p:childTnLst>
                                    <p:set>
                                      <p:cBhvr>
                                        <p:cTn id="28" fill="hold"/>
                                        <p:tgtEl>
                                          <p:spTgt spid="376">
                                            <p:txEl>
                                              <p:pRg st="5" end="5"/>
                                            </p:txEl>
                                          </p:spTgt>
                                        </p:tgtEl>
                                        <p:attrNameLst>
                                          <p:attrName>style.visibility</p:attrName>
                                        </p:attrNameLst>
                                      </p:cBhvr>
                                      <p:to>
                                        <p:strVal val="visible"/>
                                      </p:to>
                                    </p:set>
                                    <p:animEffect filter="wipe(left)" transition="in">
                                      <p:cBhvr>
                                        <p:cTn id="29" dur="500"/>
                                        <p:tgtEl>
                                          <p:spTgt spid="376">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Class="entr" nodeType="clickEffect" presetSubtype="8" presetID="22" grpId="1" fill="hold">
                                  <p:stCondLst>
                                    <p:cond delay="0"/>
                                  </p:stCondLst>
                                  <p:iterate type="el" backwards="0">
                                    <p:tmAbs val="0"/>
                                  </p:iterate>
                                  <p:childTnLst>
                                    <p:set>
                                      <p:cBhvr>
                                        <p:cTn id="33" fill="hold"/>
                                        <p:tgtEl>
                                          <p:spTgt spid="376">
                                            <p:txEl>
                                              <p:pRg st="6" end="6"/>
                                            </p:txEl>
                                          </p:spTgt>
                                        </p:tgtEl>
                                        <p:attrNameLst>
                                          <p:attrName>style.visibility</p:attrName>
                                        </p:attrNameLst>
                                      </p:cBhvr>
                                      <p:to>
                                        <p:strVal val="visible"/>
                                      </p:to>
                                    </p:set>
                                    <p:animEffect filter="wipe(left)" transition="in">
                                      <p:cBhvr>
                                        <p:cTn id="34" dur="500"/>
                                        <p:tgtEl>
                                          <p:spTgt spid="376">
                                            <p:txEl>
                                              <p:pRg st="6" end="6"/>
                                            </p:txEl>
                                          </p:spTgt>
                                        </p:tgtEl>
                                      </p:cBhvr>
                                    </p:animEffect>
                                  </p:childTnLst>
                                </p:cTn>
                              </p:par>
                              <p:par>
                                <p:cTn id="35" presetClass="entr" nodeType="withEffect" presetSubtype="8" presetID="22" grpId="1" fill="hold">
                                  <p:stCondLst>
                                    <p:cond delay="0"/>
                                  </p:stCondLst>
                                  <p:iterate type="el" backwards="0">
                                    <p:tmAbs val="0"/>
                                  </p:iterate>
                                  <p:childTnLst>
                                    <p:set>
                                      <p:cBhvr>
                                        <p:cTn id="36" fill="hold"/>
                                        <p:tgtEl>
                                          <p:spTgt spid="376">
                                            <p:txEl>
                                              <p:pRg st="7" end="7"/>
                                            </p:txEl>
                                          </p:spTgt>
                                        </p:tgtEl>
                                        <p:attrNameLst>
                                          <p:attrName>style.visibility</p:attrName>
                                        </p:attrNameLst>
                                      </p:cBhvr>
                                      <p:to>
                                        <p:strVal val="visible"/>
                                      </p:to>
                                    </p:set>
                                    <p:animEffect filter="wipe(left)" transition="in">
                                      <p:cBhvr>
                                        <p:cTn id="37" dur="500"/>
                                        <p:tgtEl>
                                          <p:spTgt spid="376">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Class="entr" nodeType="clickEffect" presetSubtype="0" presetID="1" grpId="2" fill="hold">
                                  <p:stCondLst>
                                    <p:cond delay="0"/>
                                  </p:stCondLst>
                                  <p:iterate type="el" backwards="0">
                                    <p:tmAbs val="0"/>
                                  </p:iterate>
                                  <p:childTnLst>
                                    <p:set>
                                      <p:cBhvr>
                                        <p:cTn id="41" fill="hold"/>
                                        <p:tgtEl>
                                          <p:spTgt spid="377">
                                            <p:bg/>
                                          </p:spTgt>
                                        </p:tgtEl>
                                        <p:attrNameLst>
                                          <p:attrName>style.visibility</p:attrName>
                                        </p:attrNameLst>
                                      </p:cBhvr>
                                      <p:to>
                                        <p:strVal val="visible"/>
                                      </p:to>
                                    </p:set>
                                  </p:childTnLst>
                                </p:cTn>
                              </p:par>
                              <p:par>
                                <p:cTn id="42" presetClass="entr" nodeType="withEffect" presetSubtype="0" presetID="1" grpId="2" fill="hold">
                                  <p:stCondLst>
                                    <p:cond delay="0"/>
                                  </p:stCondLst>
                                  <p:iterate type="el" backwards="0">
                                    <p:tmAbs val="0"/>
                                  </p:iterate>
                                  <p:childTnLst>
                                    <p:set>
                                      <p:cBhvr>
                                        <p:cTn id="43" fill="hold"/>
                                        <p:tgtEl>
                                          <p:spTgt spid="377">
                                            <p:txEl>
                                              <p:pRg st="0" end="0"/>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Class="entr" nodeType="clickEffect" presetSubtype="0" presetID="1" grpId="2" fill="hold">
                                  <p:stCondLst>
                                    <p:cond delay="0"/>
                                  </p:stCondLst>
                                  <p:iterate type="el" backwards="0">
                                    <p:tmAbs val="0"/>
                                  </p:iterate>
                                  <p:childTnLst>
                                    <p:set>
                                      <p:cBhvr>
                                        <p:cTn id="47" fill="hold"/>
                                        <p:tgtEl>
                                          <p:spTgt spid="377">
                                            <p:txEl>
                                              <p:pRg st="1" end="1"/>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Class="entr" nodeType="clickEffect" presetSubtype="0" presetID="1" grpId="2" fill="hold">
                                  <p:stCondLst>
                                    <p:cond delay="0"/>
                                  </p:stCondLst>
                                  <p:iterate type="el" backwards="0">
                                    <p:tmAbs val="0"/>
                                  </p:iterate>
                                  <p:childTnLst>
                                    <p:set>
                                      <p:cBhvr>
                                        <p:cTn id="51" fill="hold"/>
                                        <p:tgtEl>
                                          <p:spTgt spid="377">
                                            <p:txEl>
                                              <p:pRg st="2" end="2"/>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Class="entr" nodeType="clickEffect" presetSubtype="0" presetID="1" grpId="2" fill="hold">
                                  <p:stCondLst>
                                    <p:cond delay="0"/>
                                  </p:stCondLst>
                                  <p:iterate type="el" backwards="0">
                                    <p:tmAbs val="0"/>
                                  </p:iterate>
                                  <p:childTnLst>
                                    <p:set>
                                      <p:cBhvr>
                                        <p:cTn id="55" fill="hold"/>
                                        <p:tgtEl>
                                          <p:spTgt spid="377">
                                            <p:txEl>
                                              <p:pRg st="3" end="3"/>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Class="entr" nodeType="clickEffect" presetSubtype="0" presetID="1" grpId="2" fill="hold">
                                  <p:stCondLst>
                                    <p:cond delay="0"/>
                                  </p:stCondLst>
                                  <p:iterate type="el" backwards="0">
                                    <p:tmAbs val="0"/>
                                  </p:iterate>
                                  <p:childTnLst>
                                    <p:set>
                                      <p:cBhvr>
                                        <p:cTn id="59" fill="hold"/>
                                        <p:tgtEl>
                                          <p:spTgt spid="377">
                                            <p:txEl>
                                              <p:pRg st="4" end="4"/>
                                            </p:txEl>
                                          </p:spTgt>
                                        </p:tgtEl>
                                        <p:attrNameLst>
                                          <p:attrName>style.visibility</p:attrName>
                                        </p:attrNameLst>
                                      </p:cBhvr>
                                      <p:to>
                                        <p:strVal val="visible"/>
                                      </p:to>
                                    </p:set>
                                  </p:childTnLst>
                                </p:cTn>
                              </p:par>
                              <p:par>
                                <p:cTn id="60" presetClass="entr" nodeType="withEffect" presetSubtype="0" presetID="1" grpId="2" fill="hold">
                                  <p:stCondLst>
                                    <p:cond delay="0"/>
                                  </p:stCondLst>
                                  <p:iterate type="el" backwards="0">
                                    <p:tmAbs val="0"/>
                                  </p:iterate>
                                  <p:childTnLst>
                                    <p:set>
                                      <p:cBhvr>
                                        <p:cTn id="61" fill="hold"/>
                                        <p:tgtEl>
                                          <p:spTgt spid="377">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377" grpId="2"/>
      <p:bldP build="p" bldLvl="1" animBg="1" rev="0" advAuto="0" spid="376" grpId="1"/>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9" name="How Do Visual Observations and CCD Observations Compare?"/>
          <p:cNvSpPr txBox="1"/>
          <p:nvPr>
            <p:ph type="title" idx="4294967295"/>
          </p:nvPr>
        </p:nvSpPr>
        <p:spPr>
          <a:xfrm>
            <a:off x="1119202" y="902853"/>
            <a:ext cx="17760089" cy="2042139"/>
          </a:xfrm>
          <a:prstGeom prst="rect">
            <a:avLst/>
          </a:prstGeom>
        </p:spPr>
        <p:txBody>
          <a:bodyPr/>
          <a:lstStyle>
            <a:lvl1pPr defTabSz="586104">
              <a:defRPr spc="-191" sz="6390"/>
            </a:lvl1pPr>
          </a:lstStyle>
          <a:p>
            <a:pPr/>
            <a:r>
              <a:t>How Do Visual Observations and CCD Observations Compare?</a:t>
            </a:r>
          </a:p>
        </p:txBody>
      </p:sp>
      <p:sp>
        <p:nvSpPr>
          <p:cNvPr id="380" name="Visual accuracy 0.1 magnitude.…"/>
          <p:cNvSpPr txBox="1"/>
          <p:nvPr>
            <p:ph type="body" sz="half" idx="4294967295"/>
          </p:nvPr>
        </p:nvSpPr>
        <p:spPr>
          <a:xfrm>
            <a:off x="4448400" y="4523628"/>
            <a:ext cx="13729629" cy="7350357"/>
          </a:xfrm>
          <a:prstGeom prst="rect">
            <a:avLst/>
          </a:prstGeom>
        </p:spPr>
        <p:txBody>
          <a:bodyPr/>
          <a:lstStyle/>
          <a:p>
            <a:pPr marL="558800" indent="-558800">
              <a:buChar char="■"/>
              <a:defRPr sz="5000">
                <a:effectLst>
                  <a:outerShdw sx="100000" sy="100000" kx="0" ky="0" algn="b" rotWithShape="0" blurRad="12700" dist="25400" dir="2700000">
                    <a:srgbClr val="000000"/>
                  </a:outerShdw>
                </a:effectLst>
              </a:defRPr>
            </a:pPr>
            <a:r>
              <a:t>Visual accuracy 0.1 magnitude.</a:t>
            </a:r>
          </a:p>
          <a:p>
            <a:pPr lvl="1" marL="977900" indent="-419100">
              <a:spcBef>
                <a:spcPts val="0"/>
              </a:spcBef>
              <a:buClr>
                <a:srgbClr val="CC99FF"/>
              </a:buClr>
              <a:defRPr sz="5000">
                <a:effectLst>
                  <a:outerShdw sx="100000" sy="100000" kx="0" ky="0" algn="b" rotWithShape="0" blurRad="12700" dist="25400" dir="2700000">
                    <a:srgbClr val="000000"/>
                  </a:outerShdw>
                </a:effectLst>
              </a:defRPr>
            </a:pPr>
            <a:r>
              <a:t>Errors tend to randomize.</a:t>
            </a:r>
          </a:p>
          <a:p>
            <a:pPr lvl="1" marL="977900" indent="-419100">
              <a:spcBef>
                <a:spcPts val="0"/>
              </a:spcBef>
              <a:buClr>
                <a:srgbClr val="CC99FF"/>
              </a:buClr>
              <a:defRPr sz="5000">
                <a:effectLst>
                  <a:outerShdw sx="100000" sy="100000" kx="0" ky="0" algn="b" rotWithShape="0" blurRad="12700" dist="25400" dir="2700000">
                    <a:srgbClr val="000000"/>
                  </a:outerShdw>
                </a:effectLst>
              </a:defRPr>
            </a:pPr>
            <a:r>
              <a:t>Accuracy increased with observations.</a:t>
            </a:r>
          </a:p>
          <a:p>
            <a:pPr marL="558800" indent="-558800">
              <a:buChar char="■"/>
              <a:defRPr sz="5000">
                <a:effectLst>
                  <a:outerShdw sx="100000" sy="100000" kx="0" ky="0" algn="b" rotWithShape="0" blurRad="12700" dist="25400" dir="2700000">
                    <a:srgbClr val="000000"/>
                  </a:outerShdw>
                </a:effectLst>
              </a:defRPr>
            </a:pPr>
            <a:r>
              <a:t>CCD accuracy 0.01 magnitude.</a:t>
            </a:r>
          </a:p>
          <a:p>
            <a:pPr lvl="1" marL="977900" indent="-419100">
              <a:spcBef>
                <a:spcPts val="0"/>
              </a:spcBef>
              <a:buClr>
                <a:srgbClr val="CC99FF"/>
              </a:buClr>
              <a:defRPr sz="5000">
                <a:effectLst>
                  <a:outerShdw sx="100000" sy="100000" kx="0" ky="0" algn="b" rotWithShape="0" blurRad="12700" dist="25400" dir="2700000">
                    <a:srgbClr val="000000"/>
                  </a:outerShdw>
                </a:effectLst>
              </a:defRPr>
            </a:pPr>
            <a:r>
              <a:t>Not necessary for larger variations.</a:t>
            </a:r>
          </a:p>
          <a:p>
            <a:pPr lvl="1" marL="977900" indent="-419100">
              <a:spcBef>
                <a:spcPts val="0"/>
              </a:spcBef>
              <a:buClr>
                <a:srgbClr val="CC99FF"/>
              </a:buClr>
              <a:defRPr sz="5000">
                <a:effectLst>
                  <a:outerShdw sx="100000" sy="100000" kx="0" ky="0" algn="b" rotWithShape="0" blurRad="12700" dist="25400" dir="2700000">
                    <a:srgbClr val="000000"/>
                  </a:outerShdw>
                </a:effectLst>
              </a:defRPr>
            </a:pPr>
            <a:r>
              <a:t>Although more precise, accuracy depends on successful technique and processing.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8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380">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380">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380">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380">
                                            <p:txEl>
                                              <p:pRg st="3" end="3"/>
                                            </p:txEl>
                                          </p:spTgt>
                                        </p:tgtEl>
                                        <p:attrNameLst>
                                          <p:attrName>style.visibility</p:attrName>
                                        </p:attrNameLst>
                                      </p:cBhvr>
                                      <p:to>
                                        <p:strVal val="visible"/>
                                      </p:to>
                                    </p:set>
                                  </p:childTnLst>
                                </p:cTn>
                              </p:par>
                              <p:par>
                                <p:cTn id="17" presetClass="entr" nodeType="withEffect" presetSubtype="0" presetID="1" grpId="1" fill="hold">
                                  <p:stCondLst>
                                    <p:cond delay="0"/>
                                  </p:stCondLst>
                                  <p:iterate type="el" backwards="0">
                                    <p:tmAbs val="0"/>
                                  </p:iterate>
                                  <p:childTnLst>
                                    <p:set>
                                      <p:cBhvr>
                                        <p:cTn id="18" fill="hold"/>
                                        <p:tgtEl>
                                          <p:spTgt spid="380">
                                            <p:txEl>
                                              <p:pRg st="4" end="4"/>
                                            </p:txEl>
                                          </p:spTgt>
                                        </p:tgtEl>
                                        <p:attrNameLst>
                                          <p:attrName>style.visibility</p:attrName>
                                        </p:attrNameLst>
                                      </p:cBhvr>
                                      <p:to>
                                        <p:strVal val="visible"/>
                                      </p:to>
                                    </p:set>
                                  </p:childTnLst>
                                </p:cTn>
                              </p:par>
                              <p:par>
                                <p:cTn id="19" presetClass="entr" nodeType="withEffect" presetSubtype="0" presetID="1" grpId="1" fill="hold">
                                  <p:stCondLst>
                                    <p:cond delay="0"/>
                                  </p:stCondLst>
                                  <p:iterate type="el" backwards="0">
                                    <p:tmAbs val="0"/>
                                  </p:iterate>
                                  <p:childTnLst>
                                    <p:set>
                                      <p:cBhvr>
                                        <p:cTn id="20" fill="hold"/>
                                        <p:tgtEl>
                                          <p:spTgt spid="380">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380" grpId="1"/>
    </p:bld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2" name="Photometric Filters"/>
          <p:cNvSpPr txBox="1"/>
          <p:nvPr>
            <p:ph type="title"/>
          </p:nvPr>
        </p:nvSpPr>
        <p:spPr>
          <a:prstGeom prst="rect">
            <a:avLst/>
          </a:prstGeom>
        </p:spPr>
        <p:txBody>
          <a:bodyPr/>
          <a:lstStyle>
            <a:lvl1pPr>
              <a:tabLst>
                <a:tab pos="1308100" algn="l"/>
                <a:tab pos="2616200" algn="l"/>
                <a:tab pos="3937000" algn="l"/>
                <a:tab pos="5245100" algn="l"/>
                <a:tab pos="6565900" algn="l"/>
                <a:tab pos="7874000" algn="l"/>
                <a:tab pos="9194800" algn="l"/>
                <a:tab pos="10502900" algn="l"/>
                <a:tab pos="11823700" algn="l"/>
                <a:tab pos="13131800" algn="l"/>
                <a:tab pos="14452600" algn="l"/>
                <a:tab pos="15760700" algn="l"/>
              </a:tabLst>
            </a:lvl1pPr>
          </a:lstStyle>
          <a:p>
            <a:pPr/>
            <a:r>
              <a:t>Photometric Filters</a:t>
            </a:r>
          </a:p>
        </p:txBody>
      </p:sp>
      <p:sp>
        <p:nvSpPr>
          <p:cNvPr id="383" name="Agenda Subtitle"/>
          <p:cNvSpPr txBox="1"/>
          <p:nvPr>
            <p:ph type="body" idx="21"/>
          </p:nvPr>
        </p:nvSpPr>
        <p:spPr>
          <a:prstGeom prst="rect">
            <a:avLst/>
          </a:prstGeom>
        </p:spPr>
        <p:txBody>
          <a:bodyPr/>
          <a:lstStyle/>
          <a:p>
            <a:pPr/>
          </a:p>
        </p:txBody>
      </p:sp>
      <p:sp>
        <p:nvSpPr>
          <p:cNvPr id="384" name="When astronomers measure stellar magnitudes photometrically, they typically use standardized color filters.…"/>
          <p:cNvSpPr txBox="1"/>
          <p:nvPr>
            <p:ph type="body" idx="1"/>
          </p:nvPr>
        </p:nvSpPr>
        <p:spPr>
          <a:xfrm>
            <a:off x="1270000" y="6604000"/>
            <a:ext cx="21844000" cy="8432800"/>
          </a:xfrm>
          <a:prstGeom prst="rect">
            <a:avLst/>
          </a:prstGeom>
        </p:spPr>
        <p:txBody>
          <a:bodyPr/>
          <a:lstStyle/>
          <a:p>
            <a:pPr marL="680915" indent="-572965">
              <a:buClr>
                <a:srgbClr val="000000"/>
              </a:buClr>
              <a:buSzPct val="45000"/>
              <a:buChar char="●"/>
              <a:tabLst>
                <a:tab pos="1308100" algn="l"/>
                <a:tab pos="2616200" algn="l"/>
                <a:tab pos="3937000" algn="l"/>
                <a:tab pos="5245100" algn="l"/>
                <a:tab pos="6565900" algn="l"/>
                <a:tab pos="7874000" algn="l"/>
                <a:tab pos="9194800" algn="l"/>
                <a:tab pos="10502900" algn="l"/>
                <a:tab pos="11823700" algn="l"/>
                <a:tab pos="13131800" algn="l"/>
                <a:tab pos="14452600" algn="l"/>
                <a:tab pos="15760700" algn="l"/>
              </a:tabLst>
              <a:defRPr spc="-45" sz="4600"/>
            </a:pPr>
            <a:r>
              <a:t>When astronomers measure stellar magnitudes photometrically, they typically use standardized color filters.  </a:t>
            </a:r>
          </a:p>
          <a:p>
            <a:pPr marL="680915" indent="-572965">
              <a:buClr>
                <a:srgbClr val="000000"/>
              </a:buClr>
              <a:buSzPct val="45000"/>
              <a:buChar char="●"/>
              <a:tabLst>
                <a:tab pos="1308100" algn="l"/>
                <a:tab pos="2616200" algn="l"/>
                <a:tab pos="3937000" algn="l"/>
                <a:tab pos="5245100" algn="l"/>
                <a:tab pos="6565900" algn="l"/>
                <a:tab pos="7874000" algn="l"/>
                <a:tab pos="9194800" algn="l"/>
                <a:tab pos="10502900" algn="l"/>
                <a:tab pos="11823700" algn="l"/>
                <a:tab pos="13131800" algn="l"/>
                <a:tab pos="14452600" algn="l"/>
                <a:tab pos="15760700" algn="l"/>
              </a:tabLst>
              <a:defRPr spc="-45" sz="4600"/>
            </a:pPr>
            <a:r>
              <a:t>One of the most common standards is called the Johnson-Morgan-Cousins </a:t>
            </a:r>
            <a:r>
              <a:rPr b="1" spc="-58" sz="5800">
                <a:latin typeface="Arial"/>
                <a:ea typeface="Arial"/>
                <a:cs typeface="Arial"/>
                <a:sym typeface="Arial"/>
              </a:rPr>
              <a:t>UBVRI</a:t>
            </a:r>
            <a:r>
              <a:t> photometric filters</a:t>
            </a:r>
          </a:p>
          <a:p>
            <a:pPr marL="680915" indent="-572965">
              <a:buClr>
                <a:srgbClr val="000000"/>
              </a:buClr>
              <a:buSzPct val="45000"/>
              <a:buChar char="●"/>
              <a:tabLst>
                <a:tab pos="1308100" algn="l"/>
                <a:tab pos="2616200" algn="l"/>
                <a:tab pos="3937000" algn="l"/>
                <a:tab pos="5245100" algn="l"/>
                <a:tab pos="6565900" algn="l"/>
                <a:tab pos="7874000" algn="l"/>
                <a:tab pos="9194800" algn="l"/>
                <a:tab pos="10502900" algn="l"/>
                <a:tab pos="11823700" algn="l"/>
                <a:tab pos="13131800" algn="l"/>
                <a:tab pos="14452600" algn="l"/>
                <a:tab pos="15760700" algn="l"/>
              </a:tabLst>
              <a:defRPr spc="-45" sz="4600"/>
            </a:pPr>
            <a:r>
              <a:t>The letters </a:t>
            </a:r>
            <a:r>
              <a:rPr b="1" spc="-58" sz="5800">
                <a:latin typeface="Arial"/>
                <a:ea typeface="Arial"/>
                <a:cs typeface="Arial"/>
                <a:sym typeface="Arial"/>
              </a:rPr>
              <a:t>U, B, V, R, I</a:t>
            </a:r>
            <a:r>
              <a:t> stand for </a:t>
            </a:r>
            <a:r>
              <a:rPr b="1">
                <a:latin typeface="Arial"/>
                <a:ea typeface="Arial"/>
                <a:cs typeface="Arial"/>
                <a:sym typeface="Arial"/>
              </a:rPr>
              <a:t>ultraviolet</a:t>
            </a:r>
            <a:r>
              <a:t>, </a:t>
            </a:r>
            <a:r>
              <a:rPr b="1">
                <a:latin typeface="Arial"/>
                <a:ea typeface="Arial"/>
                <a:cs typeface="Arial"/>
                <a:sym typeface="Arial"/>
              </a:rPr>
              <a:t>blue</a:t>
            </a:r>
            <a:r>
              <a:t>, </a:t>
            </a:r>
            <a:r>
              <a:rPr b="1">
                <a:latin typeface="Arial"/>
                <a:ea typeface="Arial"/>
                <a:cs typeface="Arial"/>
                <a:sym typeface="Arial"/>
              </a:rPr>
              <a:t>visual</a:t>
            </a:r>
            <a:r>
              <a:t>(green), </a:t>
            </a:r>
            <a:r>
              <a:rPr b="1">
                <a:latin typeface="Arial"/>
                <a:ea typeface="Arial"/>
                <a:cs typeface="Arial"/>
                <a:sym typeface="Arial"/>
              </a:rPr>
              <a:t>red</a:t>
            </a:r>
            <a:r>
              <a:t> and </a:t>
            </a:r>
            <a:r>
              <a:rPr b="1">
                <a:latin typeface="Arial"/>
                <a:ea typeface="Arial"/>
                <a:cs typeface="Arial"/>
                <a:sym typeface="Arial"/>
              </a:rPr>
              <a:t>infrared</a:t>
            </a:r>
            <a:endParaRPr b="1">
              <a:latin typeface="Arial"/>
              <a:ea typeface="Arial"/>
              <a:cs typeface="Arial"/>
              <a:sym typeface="Arial"/>
            </a:endParaRPr>
          </a:p>
          <a:p>
            <a:pPr marL="680915" indent="-572965">
              <a:buClr>
                <a:srgbClr val="000000"/>
              </a:buClr>
              <a:buSzPct val="45000"/>
              <a:buChar char="●"/>
              <a:tabLst>
                <a:tab pos="1308100" algn="l"/>
                <a:tab pos="2616200" algn="l"/>
                <a:tab pos="3937000" algn="l"/>
                <a:tab pos="5245100" algn="l"/>
                <a:tab pos="6565900" algn="l"/>
                <a:tab pos="7874000" algn="l"/>
                <a:tab pos="9194800" algn="l"/>
                <a:tab pos="10502900" algn="l"/>
                <a:tab pos="11823700" algn="l"/>
                <a:tab pos="13131800" algn="l"/>
                <a:tab pos="14452600" algn="l"/>
                <a:tab pos="15760700" algn="l"/>
              </a:tabLst>
              <a:defRPr spc="-45" sz="4600"/>
            </a:pPr>
            <a:r>
              <a:t>Stars can have very different magnitudes depending on which filter is used</a:t>
            </a:r>
          </a:p>
        </p:txBody>
      </p:sp>
      <p:pic>
        <p:nvPicPr>
          <p:cNvPr id="385" name="image.jpeg" descr="image.jpeg"/>
          <p:cNvPicPr>
            <a:picLocks noChangeAspect="1"/>
          </p:cNvPicPr>
          <p:nvPr/>
        </p:nvPicPr>
        <p:blipFill>
          <a:blip r:embed="rId2">
            <a:extLst/>
          </a:blip>
          <a:stretch>
            <a:fillRect/>
          </a:stretch>
        </p:blipFill>
        <p:spPr>
          <a:xfrm>
            <a:off x="8446033" y="2489626"/>
            <a:ext cx="7365147" cy="331950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8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38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38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38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384">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384" grpId="1"/>
    </p:bldLst>
  </p:timing>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7" name="Determining Star Magnitude &amp; Color (Temp)"/>
          <p:cNvSpPr txBox="1"/>
          <p:nvPr>
            <p:ph type="body" idx="21"/>
          </p:nvPr>
        </p:nvSpPr>
        <p:spPr>
          <a:xfrm>
            <a:off x="1270000" y="1085135"/>
            <a:ext cx="21844000" cy="1382067"/>
          </a:xfrm>
          <a:prstGeom prst="rect">
            <a:avLst/>
          </a:prstGeom>
          <a:extLst>
            <a:ext uri="{C572A759-6A51-4108-AA02-DFA0A04FC94B}">
              <ma14:wrappingTextBoxFlag xmlns:ma14="http://schemas.microsoft.com/office/mac/drawingml/2011/main" val="1"/>
            </a:ext>
          </a:extLst>
        </p:spPr>
        <p:txBody>
          <a:bodyPr/>
          <a:lstStyle>
            <a:lvl1pPr>
              <a:defRPr sz="6600"/>
            </a:lvl1pPr>
          </a:lstStyle>
          <a:p>
            <a:pPr/>
            <a:r>
              <a:t>Determining Star Magnitude &amp; Color (Temp)</a:t>
            </a:r>
          </a:p>
        </p:txBody>
      </p:sp>
      <p:sp>
        <p:nvSpPr>
          <p:cNvPr id="388" name="Examples:…"/>
          <p:cNvSpPr txBox="1"/>
          <p:nvPr>
            <p:ph type="body" idx="1"/>
          </p:nvPr>
        </p:nvSpPr>
        <p:spPr>
          <a:xfrm>
            <a:off x="2452191" y="3346662"/>
            <a:ext cx="19658410" cy="9935401"/>
          </a:xfrm>
          <a:prstGeom prst="rect">
            <a:avLst/>
          </a:prstGeom>
        </p:spPr>
        <p:txBody>
          <a:bodyPr/>
          <a:lstStyle/>
          <a:p>
            <a:pPr marL="391164" indent="-329632" defTabSz="470534">
              <a:spcBef>
                <a:spcPts val="1300"/>
              </a:spcBef>
              <a:buClr>
                <a:srgbClr val="000000"/>
              </a:buClr>
              <a:buSzPct val="45000"/>
              <a:buChar char="●"/>
              <a:tabLst>
                <a:tab pos="736600" algn="l"/>
                <a:tab pos="1485900" algn="l"/>
                <a:tab pos="2235200" algn="l"/>
                <a:tab pos="2984500" algn="l"/>
                <a:tab pos="3733800" algn="l"/>
                <a:tab pos="4483100" algn="l"/>
                <a:tab pos="5232400" algn="l"/>
                <a:tab pos="5981700" algn="l"/>
                <a:tab pos="6731000" algn="l"/>
                <a:tab pos="7480300" algn="l"/>
                <a:tab pos="8229600" algn="l"/>
                <a:tab pos="8978900" algn="l"/>
              </a:tabLst>
              <a:defRPr b="1" spc="-45" sz="4503">
                <a:latin typeface="Calibri"/>
                <a:ea typeface="Calibri"/>
                <a:cs typeface="Calibri"/>
                <a:sym typeface="Calibri"/>
              </a:defRPr>
            </a:pPr>
            <a:r>
              <a:t>Examples:</a:t>
            </a:r>
          </a:p>
          <a:p>
            <a:pPr lvl="1" marL="637290" indent="-329632" defTabSz="470534">
              <a:spcBef>
                <a:spcPts val="1300"/>
              </a:spcBef>
              <a:buSzPct val="58999"/>
              <a:buBlip>
                <a:blip r:embed="rId2"/>
              </a:buBlip>
              <a:tabLst>
                <a:tab pos="736600" algn="l"/>
                <a:tab pos="1485900" algn="l"/>
                <a:tab pos="2235200" algn="l"/>
                <a:tab pos="2984500" algn="l"/>
                <a:tab pos="3733800" algn="l"/>
                <a:tab pos="4483100" algn="l"/>
                <a:tab pos="5232400" algn="l"/>
                <a:tab pos="5981700" algn="l"/>
                <a:tab pos="6731000" algn="l"/>
                <a:tab pos="7480300" algn="l"/>
                <a:tab pos="8229600" algn="l"/>
                <a:tab pos="8978900" algn="l"/>
              </a:tabLst>
              <a:defRPr b="1" spc="-45" sz="4503">
                <a:latin typeface="Calibri"/>
                <a:ea typeface="Calibri"/>
                <a:cs typeface="Calibri"/>
                <a:sym typeface="Calibri"/>
              </a:defRPr>
            </a:pPr>
            <a:r>
              <a:t>Mira: R=2.5, V=4.0, B=5.5</a:t>
            </a:r>
          </a:p>
          <a:p>
            <a:pPr lvl="1" marL="637290" indent="-329632" defTabSz="470534">
              <a:spcBef>
                <a:spcPts val="1300"/>
              </a:spcBef>
              <a:buSzPct val="58999"/>
              <a:buBlip>
                <a:blip r:embed="rId2"/>
              </a:buBlip>
              <a:tabLst>
                <a:tab pos="736600" algn="l"/>
                <a:tab pos="1485900" algn="l"/>
                <a:tab pos="2235200" algn="l"/>
                <a:tab pos="2984500" algn="l"/>
                <a:tab pos="3733800" algn="l"/>
                <a:tab pos="4483100" algn="l"/>
                <a:tab pos="5232400" algn="l"/>
                <a:tab pos="5981700" algn="l"/>
                <a:tab pos="6731000" algn="l"/>
                <a:tab pos="7480300" algn="l"/>
                <a:tab pos="8229600" algn="l"/>
                <a:tab pos="8978900" algn="l"/>
              </a:tabLst>
              <a:defRPr b="1" spc="-45" sz="4503">
                <a:latin typeface="Calibri"/>
                <a:ea typeface="Calibri"/>
                <a:cs typeface="Calibri"/>
                <a:sym typeface="Calibri"/>
              </a:defRPr>
            </a:pPr>
            <a:r>
              <a:t>Bellatrix: R=1.9, V=1.6, B=1.4</a:t>
            </a:r>
            <a:br>
              <a:rPr>
                <a:solidFill>
                  <a:srgbClr val="0000FF"/>
                </a:solidFill>
              </a:rPr>
            </a:br>
          </a:p>
          <a:p>
            <a:pPr marL="391164" indent="-329632" defTabSz="470534">
              <a:spcBef>
                <a:spcPts val="1300"/>
              </a:spcBef>
              <a:buClr>
                <a:srgbClr val="000000"/>
              </a:buClr>
              <a:buSzPct val="45000"/>
              <a:buChar char="●"/>
              <a:tabLst>
                <a:tab pos="736600" algn="l"/>
                <a:tab pos="1485900" algn="l"/>
                <a:tab pos="2235200" algn="l"/>
                <a:tab pos="2984500" algn="l"/>
                <a:tab pos="3733800" algn="l"/>
                <a:tab pos="4483100" algn="l"/>
                <a:tab pos="5232400" algn="l"/>
                <a:tab pos="5981700" algn="l"/>
                <a:tab pos="6731000" algn="l"/>
                <a:tab pos="7480300" algn="l"/>
                <a:tab pos="8229600" algn="l"/>
                <a:tab pos="8978900" algn="l"/>
              </a:tabLst>
              <a:defRPr b="1" spc="-45" sz="4503">
                <a:latin typeface="Calibri"/>
                <a:ea typeface="Calibri"/>
                <a:cs typeface="Calibri"/>
                <a:sym typeface="Calibri"/>
              </a:defRPr>
            </a:pPr>
            <a:r>
              <a:t>A star’s stated magnitude in literature is usually determined using the V filter.</a:t>
            </a:r>
          </a:p>
          <a:p>
            <a:pPr marL="391164" indent="-329632" defTabSz="470534">
              <a:spcBef>
                <a:spcPts val="1300"/>
              </a:spcBef>
              <a:buClr>
                <a:srgbClr val="000000"/>
              </a:buClr>
              <a:buSzPct val="45000"/>
              <a:buChar char="●"/>
              <a:tabLst>
                <a:tab pos="736600" algn="l"/>
                <a:tab pos="1485900" algn="l"/>
                <a:tab pos="2235200" algn="l"/>
                <a:tab pos="2984500" algn="l"/>
                <a:tab pos="3733800" algn="l"/>
                <a:tab pos="4483100" algn="l"/>
                <a:tab pos="5232400" algn="l"/>
                <a:tab pos="5981700" algn="l"/>
                <a:tab pos="6731000" algn="l"/>
                <a:tab pos="7480300" algn="l"/>
                <a:tab pos="8229600" algn="l"/>
                <a:tab pos="8978900" algn="l"/>
              </a:tabLst>
              <a:defRPr b="1" spc="-45" sz="4503">
                <a:latin typeface="Calibri"/>
                <a:ea typeface="Calibri"/>
                <a:cs typeface="Calibri"/>
                <a:sym typeface="Calibri"/>
              </a:defRPr>
            </a:pPr>
            <a:r>
              <a:t>The defined colors of stars are typically calculated by subtracting the V magnitude from the B magnitude (B-V)</a:t>
            </a:r>
            <a:br/>
            <a:r>
              <a:t>	</a:t>
            </a:r>
          </a:p>
          <a:p>
            <a:pPr lvl="1" marL="335062" indent="-74458" defTabSz="470534">
              <a:spcBef>
                <a:spcPts val="1300"/>
              </a:spcBef>
              <a:tabLst>
                <a:tab pos="736600" algn="l"/>
                <a:tab pos="1485900" algn="l"/>
                <a:tab pos="2235200" algn="l"/>
                <a:tab pos="2984500" algn="l"/>
                <a:tab pos="3733800" algn="l"/>
                <a:tab pos="4483100" algn="l"/>
                <a:tab pos="5232400" algn="l"/>
                <a:tab pos="5981700" algn="l"/>
                <a:tab pos="6731000" algn="l"/>
                <a:tab pos="7480300" algn="l"/>
                <a:tab pos="8229600" algn="l"/>
                <a:tab pos="8978900" algn="l"/>
              </a:tabLst>
              <a:defRPr b="1" spc="-45" sz="4503">
                <a:latin typeface="Calibri"/>
                <a:ea typeface="Calibri"/>
                <a:cs typeface="Calibri"/>
                <a:sym typeface="Calibri"/>
              </a:defRPr>
            </a:pPr>
            <a:r>
              <a:t>  Rigel: </a:t>
            </a:r>
            <a:r>
              <a:rPr>
                <a:solidFill>
                  <a:srgbClr val="00B8FF"/>
                </a:solidFill>
              </a:rPr>
              <a:t>-0.03  (blue)</a:t>
            </a:r>
            <a:br>
              <a:rPr>
                <a:solidFill>
                  <a:srgbClr val="00B8FF"/>
                </a:solidFill>
              </a:rPr>
            </a:br>
            <a:r>
              <a:t>  Sun: </a:t>
            </a:r>
            <a:r>
              <a:rPr>
                <a:solidFill>
                  <a:srgbClr val="CCCC00"/>
                </a:solidFill>
              </a:rPr>
              <a:t>0.66 (yellow)       </a:t>
            </a:r>
            <a:br>
              <a:rPr>
                <a:solidFill>
                  <a:srgbClr val="CCCC00"/>
                </a:solidFill>
              </a:rPr>
            </a:br>
            <a:r>
              <a:t>  Betelgeuse: </a:t>
            </a:r>
            <a:r>
              <a:rPr>
                <a:solidFill>
                  <a:srgbClr val="FF3333"/>
                </a:solidFill>
              </a:rPr>
              <a:t>1.86  (red)</a:t>
            </a:r>
            <a:r>
              <a:t>  </a:t>
            </a:r>
            <a:br/>
            <a:r>
              <a:t>  U Camelopardis: </a:t>
            </a:r>
            <a:r>
              <a:rPr>
                <a:solidFill>
                  <a:srgbClr val="C5000B"/>
                </a:solidFill>
              </a:rPr>
              <a:t>4.10 (VERY red carbon star)</a:t>
            </a:r>
            <a:br>
              <a:rPr>
                <a:solidFill>
                  <a:srgbClr val="C5000B"/>
                </a:solidFill>
              </a:rPr>
            </a:br>
          </a:p>
        </p:txBody>
      </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8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388">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388">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38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388">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388">
                                            <p:txEl>
                                              <p:pRg st="4" end="4"/>
                                            </p:txEl>
                                          </p:spTgt>
                                        </p:tgtEl>
                                        <p:attrNameLst>
                                          <p:attrName>style.visibility</p:attrName>
                                        </p:attrNameLst>
                                      </p:cBhvr>
                                      <p:to>
                                        <p:strVal val="visible"/>
                                      </p:to>
                                    </p:set>
                                  </p:childTnLst>
                                </p:cTn>
                              </p:par>
                              <p:par>
                                <p:cTn id="21" presetClass="entr" nodeType="withEffect" presetSubtype="0" presetID="1" grpId="1" fill="hold">
                                  <p:stCondLst>
                                    <p:cond delay="0"/>
                                  </p:stCondLst>
                                  <p:iterate type="el" backwards="0">
                                    <p:tmAbs val="0"/>
                                  </p:iterate>
                                  <p:childTnLst>
                                    <p:set>
                                      <p:cBhvr>
                                        <p:cTn id="22" fill="hold"/>
                                        <p:tgtEl>
                                          <p:spTgt spid="388">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388" grpId="1"/>
    </p:bldLst>
  </p:timing>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 name="Slide Title"/>
          <p:cNvSpPr txBox="1"/>
          <p:nvPr>
            <p:ph type="title"/>
          </p:nvPr>
        </p:nvSpPr>
        <p:spPr>
          <a:prstGeom prst="rect">
            <a:avLst/>
          </a:prstGeom>
        </p:spPr>
        <p:txBody>
          <a:bodyPr/>
          <a:lstStyle/>
          <a:p>
            <a:pPr/>
          </a:p>
        </p:txBody>
      </p:sp>
      <p:sp>
        <p:nvSpPr>
          <p:cNvPr id="391" name="Slide Subtitle"/>
          <p:cNvSpPr txBox="1"/>
          <p:nvPr>
            <p:ph type="body" idx="21"/>
          </p:nvPr>
        </p:nvSpPr>
        <p:spPr>
          <a:prstGeom prst="rect">
            <a:avLst/>
          </a:prstGeom>
        </p:spPr>
        <p:txBody>
          <a:bodyPr/>
          <a:lstStyle/>
          <a:p>
            <a:pPr/>
          </a:p>
        </p:txBody>
      </p:sp>
      <p:sp>
        <p:nvSpPr>
          <p:cNvPr id="392" name="Slide bullet text"/>
          <p:cNvSpPr txBox="1"/>
          <p:nvPr>
            <p:ph type="body" idx="1"/>
          </p:nvPr>
        </p:nvSpPr>
        <p:spPr>
          <a:prstGeom prst="rect">
            <a:avLst/>
          </a:prstGeom>
        </p:spPr>
        <p:txBody>
          <a:bodyPr/>
          <a:lstStyle/>
          <a:p>
            <a:pPr/>
          </a:p>
        </p:txBody>
      </p:sp>
      <p:pic>
        <p:nvPicPr>
          <p:cNvPr id="393" name="Screen Shot 2021-10-21 at 10.06.16 AM.png" descr="Screen Shot 2021-10-21 at 10.06.16 AM.png"/>
          <p:cNvPicPr>
            <a:picLocks noChangeAspect="1"/>
          </p:cNvPicPr>
          <p:nvPr/>
        </p:nvPicPr>
        <p:blipFill>
          <a:blip r:embed="rId2">
            <a:extLst/>
          </a:blip>
          <a:stretch>
            <a:fillRect/>
          </a:stretch>
        </p:blipFill>
        <p:spPr>
          <a:xfrm>
            <a:off x="1530667" y="194667"/>
            <a:ext cx="21322666" cy="1332666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5" name="Screen Shot 2021-10-21 at 10.07.45 AM.png" descr="Screen Shot 2021-10-21 at 10.07.45 AM.png"/>
          <p:cNvPicPr>
            <a:picLocks noChangeAspect="1"/>
          </p:cNvPicPr>
          <p:nvPr/>
        </p:nvPicPr>
        <p:blipFill>
          <a:blip r:embed="rId2">
            <a:extLst/>
          </a:blip>
          <a:stretch>
            <a:fillRect/>
          </a:stretch>
        </p:blipFill>
        <p:spPr>
          <a:xfrm>
            <a:off x="1416208" y="123130"/>
            <a:ext cx="21551584" cy="13469740"/>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7" name="Slide Title"/>
          <p:cNvSpPr txBox="1"/>
          <p:nvPr>
            <p:ph type="title"/>
          </p:nvPr>
        </p:nvSpPr>
        <p:spPr>
          <a:prstGeom prst="rect">
            <a:avLst/>
          </a:prstGeom>
        </p:spPr>
        <p:txBody>
          <a:bodyPr/>
          <a:lstStyle/>
          <a:p>
            <a:pPr/>
          </a:p>
        </p:txBody>
      </p:sp>
      <p:sp>
        <p:nvSpPr>
          <p:cNvPr id="398" name="Slide Subtitle"/>
          <p:cNvSpPr txBox="1"/>
          <p:nvPr>
            <p:ph type="body" idx="21"/>
          </p:nvPr>
        </p:nvSpPr>
        <p:spPr>
          <a:prstGeom prst="rect">
            <a:avLst/>
          </a:prstGeom>
        </p:spPr>
        <p:txBody>
          <a:bodyPr/>
          <a:lstStyle/>
          <a:p>
            <a:pPr/>
          </a:p>
        </p:txBody>
      </p:sp>
      <p:sp>
        <p:nvSpPr>
          <p:cNvPr id="399" name="Slide bullet text"/>
          <p:cNvSpPr txBox="1"/>
          <p:nvPr>
            <p:ph type="body" idx="1"/>
          </p:nvPr>
        </p:nvSpPr>
        <p:spPr>
          <a:prstGeom prst="rect">
            <a:avLst/>
          </a:prstGeom>
        </p:spPr>
        <p:txBody>
          <a:bodyPr/>
          <a:lstStyle/>
          <a:p>
            <a:pPr/>
          </a:p>
        </p:txBody>
      </p:sp>
      <p:pic>
        <p:nvPicPr>
          <p:cNvPr id="400" name="Screen Shot 2021-10-21 at 10.07.31 AM.png" descr="Screen Shot 2021-10-21 at 10.07.31 AM.png"/>
          <p:cNvPicPr>
            <a:picLocks noChangeAspect="1"/>
          </p:cNvPicPr>
          <p:nvPr/>
        </p:nvPicPr>
        <p:blipFill>
          <a:blip r:embed="rId2">
            <a:extLst/>
          </a:blip>
          <a:stretch>
            <a:fillRect/>
          </a:stretch>
        </p:blipFill>
        <p:spPr>
          <a:xfrm>
            <a:off x="1448544" y="143340"/>
            <a:ext cx="21486912" cy="13429320"/>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2" name="Screen Shot 2021-10-21 at 10.08.18 AM.png" descr="Screen Shot 2021-10-21 at 10.08.18 AM.png"/>
          <p:cNvPicPr>
            <a:picLocks noChangeAspect="1"/>
          </p:cNvPicPr>
          <p:nvPr/>
        </p:nvPicPr>
        <p:blipFill>
          <a:blip r:embed="rId2">
            <a:extLst/>
          </a:blip>
          <a:stretch>
            <a:fillRect/>
          </a:stretch>
        </p:blipFill>
        <p:spPr>
          <a:xfrm>
            <a:off x="1453019" y="146136"/>
            <a:ext cx="21477962" cy="13423728"/>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4" name="Slide Title"/>
          <p:cNvSpPr txBox="1"/>
          <p:nvPr>
            <p:ph type="title"/>
          </p:nvPr>
        </p:nvSpPr>
        <p:spPr>
          <a:prstGeom prst="rect">
            <a:avLst/>
          </a:prstGeom>
        </p:spPr>
        <p:txBody>
          <a:bodyPr/>
          <a:lstStyle/>
          <a:p>
            <a:pPr/>
          </a:p>
        </p:txBody>
      </p:sp>
      <p:sp>
        <p:nvSpPr>
          <p:cNvPr id="405" name="Slide Subtitle"/>
          <p:cNvSpPr txBox="1"/>
          <p:nvPr>
            <p:ph type="body" idx="21"/>
          </p:nvPr>
        </p:nvSpPr>
        <p:spPr>
          <a:prstGeom prst="rect">
            <a:avLst/>
          </a:prstGeom>
        </p:spPr>
        <p:txBody>
          <a:bodyPr/>
          <a:lstStyle/>
          <a:p>
            <a:pPr/>
          </a:p>
        </p:txBody>
      </p:sp>
      <p:sp>
        <p:nvSpPr>
          <p:cNvPr id="406" name="Slide bullet text"/>
          <p:cNvSpPr txBox="1"/>
          <p:nvPr>
            <p:ph type="body" idx="1"/>
          </p:nvPr>
        </p:nvSpPr>
        <p:spPr>
          <a:prstGeom prst="rect">
            <a:avLst/>
          </a:prstGeom>
        </p:spPr>
        <p:txBody>
          <a:bodyPr/>
          <a:lstStyle/>
          <a:p>
            <a:pPr/>
          </a:p>
        </p:txBody>
      </p:sp>
      <p:pic>
        <p:nvPicPr>
          <p:cNvPr id="407" name="Screen Shot 2021-10-09 at 3.19.34 PM.png" descr="Screen Shot 2021-10-09 at 3.19.34 PM.png"/>
          <p:cNvPicPr>
            <a:picLocks noChangeAspect="1"/>
          </p:cNvPicPr>
          <p:nvPr/>
        </p:nvPicPr>
        <p:blipFill>
          <a:blip r:embed="rId2">
            <a:extLst/>
          </a:blip>
          <a:stretch>
            <a:fillRect/>
          </a:stretch>
        </p:blipFill>
        <p:spPr>
          <a:xfrm>
            <a:off x="1685470" y="291418"/>
            <a:ext cx="21013061" cy="13133164"/>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9" name="IMG_3282.jpeg" descr="IMG_3282.jpeg"/>
          <p:cNvPicPr>
            <a:picLocks noChangeAspect="1"/>
          </p:cNvPicPr>
          <p:nvPr/>
        </p:nvPicPr>
        <p:blipFill>
          <a:blip r:embed="rId2">
            <a:extLst/>
          </a:blip>
          <a:stretch>
            <a:fillRect/>
          </a:stretch>
        </p:blipFill>
        <p:spPr>
          <a:xfrm>
            <a:off x="14541819" y="2299161"/>
            <a:ext cx="7861319" cy="11012999"/>
          </a:xfrm>
          <a:prstGeom prst="rect">
            <a:avLst/>
          </a:prstGeom>
          <a:ln w="12700">
            <a:miter lim="400000"/>
          </a:ln>
        </p:spPr>
      </p:pic>
      <p:pic>
        <p:nvPicPr>
          <p:cNvPr id="410" name="OriginalFullResolutionImage.jpeg" descr="OriginalFullResolutionImage.jpeg"/>
          <p:cNvPicPr>
            <a:picLocks noChangeAspect="1"/>
          </p:cNvPicPr>
          <p:nvPr/>
        </p:nvPicPr>
        <p:blipFill>
          <a:blip r:embed="rId3">
            <a:extLst/>
          </a:blip>
          <a:stretch>
            <a:fillRect/>
          </a:stretch>
        </p:blipFill>
        <p:spPr>
          <a:xfrm>
            <a:off x="2226084" y="2221179"/>
            <a:ext cx="9217160" cy="11168963"/>
          </a:xfrm>
          <a:prstGeom prst="rect">
            <a:avLst/>
          </a:prstGeom>
          <a:ln w="12700">
            <a:miter lim="400000"/>
          </a:ln>
        </p:spPr>
      </p:pic>
      <p:sp>
        <p:nvSpPr>
          <p:cNvPr id="411" name="Early Setup - 11” SCT - Good to 14.8mag"/>
          <p:cNvSpPr txBox="1"/>
          <p:nvPr/>
        </p:nvSpPr>
        <p:spPr>
          <a:xfrm>
            <a:off x="2328666" y="896595"/>
            <a:ext cx="9011997" cy="731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vl1pPr>
          </a:lstStyle>
          <a:p>
            <a:pPr/>
            <a:r>
              <a:t>Early Setup - 11” SCT - Good to 14.8mag</a:t>
            </a:r>
          </a:p>
        </p:txBody>
      </p:sp>
      <p:sp>
        <p:nvSpPr>
          <p:cNvPr id="412" name="Current Setup - 5” Apo-Refractor - Good to 13.5 mag"/>
          <p:cNvSpPr txBox="1"/>
          <p:nvPr/>
        </p:nvSpPr>
        <p:spPr>
          <a:xfrm>
            <a:off x="12519887" y="896595"/>
            <a:ext cx="11905184" cy="731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vl1pPr>
          </a:lstStyle>
          <a:p>
            <a:pPr/>
            <a:r>
              <a:t>Current Setup - 5” Apo-Refractor - Good to 13.5 mag</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4" name="Slide Title"/>
          <p:cNvSpPr txBox="1"/>
          <p:nvPr>
            <p:ph type="title"/>
          </p:nvPr>
        </p:nvSpPr>
        <p:spPr>
          <a:prstGeom prst="rect">
            <a:avLst/>
          </a:prstGeom>
        </p:spPr>
        <p:txBody>
          <a:bodyPr/>
          <a:lstStyle/>
          <a:p>
            <a:pPr/>
          </a:p>
        </p:txBody>
      </p:sp>
      <p:sp>
        <p:nvSpPr>
          <p:cNvPr id="415" name="Slide Subtitle"/>
          <p:cNvSpPr txBox="1"/>
          <p:nvPr>
            <p:ph type="body" idx="21"/>
          </p:nvPr>
        </p:nvSpPr>
        <p:spPr>
          <a:prstGeom prst="rect">
            <a:avLst/>
          </a:prstGeom>
        </p:spPr>
        <p:txBody>
          <a:bodyPr/>
          <a:lstStyle/>
          <a:p>
            <a:pPr/>
          </a:p>
        </p:txBody>
      </p:sp>
      <p:sp>
        <p:nvSpPr>
          <p:cNvPr id="416" name="Slide bullet text"/>
          <p:cNvSpPr txBox="1"/>
          <p:nvPr>
            <p:ph type="body" idx="1"/>
          </p:nvPr>
        </p:nvSpPr>
        <p:spPr>
          <a:prstGeom prst="rect">
            <a:avLst/>
          </a:prstGeom>
        </p:spPr>
        <p:txBody>
          <a:bodyPr/>
          <a:lstStyle/>
          <a:p>
            <a:pPr/>
          </a:p>
        </p:txBody>
      </p:sp>
      <p:pic>
        <p:nvPicPr>
          <p:cNvPr id="417" name="IMG_3303.jpeg" descr="IMG_3303.jpeg"/>
          <p:cNvPicPr>
            <a:picLocks noChangeAspect="1"/>
          </p:cNvPicPr>
          <p:nvPr/>
        </p:nvPicPr>
        <p:blipFill>
          <a:blip r:embed="rId2">
            <a:extLst/>
          </a:blip>
          <a:stretch>
            <a:fillRect/>
          </a:stretch>
        </p:blipFill>
        <p:spPr>
          <a:xfrm>
            <a:off x="3048000" y="0"/>
            <a:ext cx="18288000" cy="13716000"/>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9" name="Slide Title"/>
          <p:cNvSpPr txBox="1"/>
          <p:nvPr>
            <p:ph type="title"/>
          </p:nvPr>
        </p:nvSpPr>
        <p:spPr>
          <a:prstGeom prst="rect">
            <a:avLst/>
          </a:prstGeom>
        </p:spPr>
        <p:txBody>
          <a:bodyPr/>
          <a:lstStyle/>
          <a:p>
            <a:pPr/>
          </a:p>
        </p:txBody>
      </p:sp>
      <p:sp>
        <p:nvSpPr>
          <p:cNvPr id="420" name="Slide Subtitle"/>
          <p:cNvSpPr txBox="1"/>
          <p:nvPr>
            <p:ph type="body" idx="21"/>
          </p:nvPr>
        </p:nvSpPr>
        <p:spPr>
          <a:prstGeom prst="rect">
            <a:avLst/>
          </a:prstGeom>
        </p:spPr>
        <p:txBody>
          <a:bodyPr/>
          <a:lstStyle/>
          <a:p>
            <a:pPr/>
          </a:p>
        </p:txBody>
      </p:sp>
      <p:sp>
        <p:nvSpPr>
          <p:cNvPr id="421" name="Slide bullet text"/>
          <p:cNvSpPr txBox="1"/>
          <p:nvPr>
            <p:ph type="body" idx="1"/>
          </p:nvPr>
        </p:nvSpPr>
        <p:spPr>
          <a:prstGeom prst="rect">
            <a:avLst/>
          </a:prstGeom>
        </p:spPr>
        <p:txBody>
          <a:bodyPr/>
          <a:lstStyle/>
          <a:p>
            <a:pPr/>
          </a:p>
        </p:txBody>
      </p:sp>
      <p:pic>
        <p:nvPicPr>
          <p:cNvPr id="422" name="Screen Shot 2021-10-09 at 3.15.09 PM.png" descr="Screen Shot 2021-10-09 at 3.15.09 PM.png"/>
          <p:cNvPicPr>
            <a:picLocks noChangeAspect="1"/>
          </p:cNvPicPr>
          <p:nvPr/>
        </p:nvPicPr>
        <p:blipFill>
          <a:blip r:embed="rId2">
            <a:extLst/>
          </a:blip>
          <a:stretch>
            <a:fillRect/>
          </a:stretch>
        </p:blipFill>
        <p:spPr>
          <a:xfrm>
            <a:off x="1686941" y="292338"/>
            <a:ext cx="21010118" cy="13131324"/>
          </a:xfrm>
          <a:prstGeom prst="rect">
            <a:avLst/>
          </a:prstGeom>
          <a:ln w="12700">
            <a:miter lim="400000"/>
          </a:ln>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4" name="Slide Title"/>
          <p:cNvSpPr txBox="1"/>
          <p:nvPr>
            <p:ph type="title"/>
          </p:nvPr>
        </p:nvSpPr>
        <p:spPr>
          <a:prstGeom prst="rect">
            <a:avLst/>
          </a:prstGeom>
        </p:spPr>
        <p:txBody>
          <a:bodyPr/>
          <a:lstStyle/>
          <a:p>
            <a:pPr/>
          </a:p>
        </p:txBody>
      </p:sp>
      <p:sp>
        <p:nvSpPr>
          <p:cNvPr id="425" name="Slide Subtitle"/>
          <p:cNvSpPr txBox="1"/>
          <p:nvPr>
            <p:ph type="body" idx="21"/>
          </p:nvPr>
        </p:nvSpPr>
        <p:spPr>
          <a:prstGeom prst="rect">
            <a:avLst/>
          </a:prstGeom>
        </p:spPr>
        <p:txBody>
          <a:bodyPr/>
          <a:lstStyle/>
          <a:p>
            <a:pPr/>
          </a:p>
        </p:txBody>
      </p:sp>
      <p:pic>
        <p:nvPicPr>
          <p:cNvPr id="426" name="Screen Shot 2021-10-19 at 5.53.37 PM.png" descr="Screen Shot 2021-10-19 at 5.53.37 PM.png"/>
          <p:cNvPicPr>
            <a:picLocks noChangeAspect="1"/>
          </p:cNvPicPr>
          <p:nvPr/>
        </p:nvPicPr>
        <p:blipFill>
          <a:blip r:embed="rId2">
            <a:extLst/>
          </a:blip>
          <a:stretch>
            <a:fillRect/>
          </a:stretch>
        </p:blipFill>
        <p:spPr>
          <a:xfrm>
            <a:off x="1776190" y="387917"/>
            <a:ext cx="20831620" cy="12940166"/>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8" name="Slide Title"/>
          <p:cNvSpPr txBox="1"/>
          <p:nvPr>
            <p:ph type="title"/>
          </p:nvPr>
        </p:nvSpPr>
        <p:spPr>
          <a:prstGeom prst="rect">
            <a:avLst/>
          </a:prstGeom>
        </p:spPr>
        <p:txBody>
          <a:bodyPr/>
          <a:lstStyle/>
          <a:p>
            <a:pPr/>
          </a:p>
        </p:txBody>
      </p:sp>
      <p:sp>
        <p:nvSpPr>
          <p:cNvPr id="429" name="Slide Subtitle"/>
          <p:cNvSpPr txBox="1"/>
          <p:nvPr>
            <p:ph type="body" idx="21"/>
          </p:nvPr>
        </p:nvSpPr>
        <p:spPr>
          <a:prstGeom prst="rect">
            <a:avLst/>
          </a:prstGeom>
        </p:spPr>
        <p:txBody>
          <a:bodyPr/>
          <a:lstStyle/>
          <a:p>
            <a:pPr/>
          </a:p>
        </p:txBody>
      </p:sp>
      <p:pic>
        <p:nvPicPr>
          <p:cNvPr id="430" name="IMG_3301.jpeg" descr="IMG_3301.jpeg"/>
          <p:cNvPicPr>
            <a:picLocks noChangeAspect="1"/>
          </p:cNvPicPr>
          <p:nvPr/>
        </p:nvPicPr>
        <p:blipFill>
          <a:blip r:embed="rId2">
            <a:extLst/>
          </a:blip>
          <a:stretch>
            <a:fillRect/>
          </a:stretch>
        </p:blipFill>
        <p:spPr>
          <a:xfrm>
            <a:off x="3048000" y="0"/>
            <a:ext cx="18288000" cy="13716000"/>
          </a:xfrm>
          <a:prstGeom prst="rect">
            <a:avLst/>
          </a:prstGeom>
          <a:ln w="12700">
            <a:miter lim="400000"/>
          </a:ln>
        </p:spPr>
      </p:pic>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2" name="Slide Title"/>
          <p:cNvSpPr txBox="1"/>
          <p:nvPr>
            <p:ph type="title"/>
          </p:nvPr>
        </p:nvSpPr>
        <p:spPr>
          <a:prstGeom prst="rect">
            <a:avLst/>
          </a:prstGeom>
        </p:spPr>
        <p:txBody>
          <a:bodyPr/>
          <a:lstStyle/>
          <a:p>
            <a:pPr/>
          </a:p>
        </p:txBody>
      </p:sp>
      <p:sp>
        <p:nvSpPr>
          <p:cNvPr id="433" name="Slide Subtitle"/>
          <p:cNvSpPr txBox="1"/>
          <p:nvPr>
            <p:ph type="body" idx="21"/>
          </p:nvPr>
        </p:nvSpPr>
        <p:spPr>
          <a:prstGeom prst="rect">
            <a:avLst/>
          </a:prstGeom>
        </p:spPr>
        <p:txBody>
          <a:bodyPr/>
          <a:lstStyle/>
          <a:p>
            <a:pPr/>
          </a:p>
        </p:txBody>
      </p:sp>
      <p:sp>
        <p:nvSpPr>
          <p:cNvPr id="434" name="Slide bullet text"/>
          <p:cNvSpPr txBox="1"/>
          <p:nvPr>
            <p:ph type="body" idx="1"/>
          </p:nvPr>
        </p:nvSpPr>
        <p:spPr>
          <a:prstGeom prst="rect">
            <a:avLst/>
          </a:prstGeom>
        </p:spPr>
        <p:txBody>
          <a:bodyPr/>
          <a:lstStyle/>
          <a:p>
            <a:pPr/>
          </a:p>
        </p:txBody>
      </p:sp>
      <p:pic>
        <p:nvPicPr>
          <p:cNvPr id="435" name="IMG_3297.jpeg" descr="IMG_3297.jpeg"/>
          <p:cNvPicPr>
            <a:picLocks noChangeAspect="1"/>
          </p:cNvPicPr>
          <p:nvPr/>
        </p:nvPicPr>
        <p:blipFill>
          <a:blip r:embed="rId2">
            <a:extLst/>
          </a:blip>
          <a:stretch>
            <a:fillRect/>
          </a:stretch>
        </p:blipFill>
        <p:spPr>
          <a:xfrm>
            <a:off x="3048000" y="0"/>
            <a:ext cx="18288000" cy="13716000"/>
          </a:xfrm>
          <a:prstGeom prst="rect">
            <a:avLst/>
          </a:prstGeom>
          <a:ln w="12700">
            <a:miter lim="400000"/>
          </a:ln>
        </p:spPr>
      </p:pic>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7" name="Slide Title"/>
          <p:cNvSpPr txBox="1"/>
          <p:nvPr>
            <p:ph type="title"/>
          </p:nvPr>
        </p:nvSpPr>
        <p:spPr>
          <a:prstGeom prst="rect">
            <a:avLst/>
          </a:prstGeom>
        </p:spPr>
        <p:txBody>
          <a:bodyPr/>
          <a:lstStyle/>
          <a:p>
            <a:pPr/>
          </a:p>
        </p:txBody>
      </p:sp>
      <p:sp>
        <p:nvSpPr>
          <p:cNvPr id="438" name="Slide Subtitle"/>
          <p:cNvSpPr txBox="1"/>
          <p:nvPr>
            <p:ph type="body" idx="21"/>
          </p:nvPr>
        </p:nvSpPr>
        <p:spPr>
          <a:prstGeom prst="rect">
            <a:avLst/>
          </a:prstGeom>
        </p:spPr>
        <p:txBody>
          <a:bodyPr/>
          <a:lstStyle/>
          <a:p>
            <a:pPr/>
          </a:p>
        </p:txBody>
      </p:sp>
      <p:sp>
        <p:nvSpPr>
          <p:cNvPr id="439" name="Slide bullet text"/>
          <p:cNvSpPr txBox="1"/>
          <p:nvPr>
            <p:ph type="body" idx="1"/>
          </p:nvPr>
        </p:nvSpPr>
        <p:spPr>
          <a:prstGeom prst="rect">
            <a:avLst/>
          </a:prstGeom>
        </p:spPr>
        <p:txBody>
          <a:bodyPr/>
          <a:lstStyle/>
          <a:p>
            <a:pPr/>
          </a:p>
        </p:txBody>
      </p:sp>
      <p:pic>
        <p:nvPicPr>
          <p:cNvPr id="440" name="IMG_3298.jpeg" descr="IMG_3298.jpeg"/>
          <p:cNvPicPr>
            <a:picLocks noChangeAspect="1"/>
          </p:cNvPicPr>
          <p:nvPr/>
        </p:nvPicPr>
        <p:blipFill>
          <a:blip r:embed="rId2">
            <a:extLst/>
          </a:blip>
          <a:stretch>
            <a:fillRect/>
          </a:stretch>
        </p:blipFill>
        <p:spPr>
          <a:xfrm>
            <a:off x="3048000" y="0"/>
            <a:ext cx="18288000" cy="13716000"/>
          </a:xfrm>
          <a:prstGeom prst="rect">
            <a:avLst/>
          </a:prstGeom>
          <a:ln w="12700">
            <a:miter lim="400000"/>
          </a:ln>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2" name="Weekly Data Usage Report from AAVSO"/>
          <p:cNvSpPr txBox="1"/>
          <p:nvPr>
            <p:ph type="body" idx="21"/>
          </p:nvPr>
        </p:nvSpPr>
        <p:spPr>
          <a:xfrm>
            <a:off x="1270000" y="758211"/>
            <a:ext cx="21844000" cy="1016001"/>
          </a:xfrm>
          <a:prstGeom prst="rect">
            <a:avLst/>
          </a:prstGeom>
          <a:extLst>
            <a:ext uri="{C572A759-6A51-4108-AA02-DFA0A04FC94B}">
              <ma14:wrappingTextBoxFlag xmlns:ma14="http://schemas.microsoft.com/office/mac/drawingml/2011/main" val="1"/>
            </a:ext>
          </a:extLst>
        </p:spPr>
        <p:txBody>
          <a:bodyPr/>
          <a:lstStyle/>
          <a:p>
            <a:pPr/>
            <a:r>
              <a:t>Weekly Data Usage Report from AAVSO</a:t>
            </a:r>
          </a:p>
        </p:txBody>
      </p:sp>
      <p:pic>
        <p:nvPicPr>
          <p:cNvPr id="443" name="Screen Shot 2021-10-20 at 7.38.42 AM.png" descr="Screen Shot 2021-10-20 at 7.38.42 AM.png"/>
          <p:cNvPicPr>
            <a:picLocks noChangeAspect="1"/>
          </p:cNvPicPr>
          <p:nvPr/>
        </p:nvPicPr>
        <p:blipFill>
          <a:blip r:embed="rId2">
            <a:extLst/>
          </a:blip>
          <a:stretch>
            <a:fillRect/>
          </a:stretch>
        </p:blipFill>
        <p:spPr>
          <a:xfrm>
            <a:off x="5602313" y="2021189"/>
            <a:ext cx="13179374" cy="11460324"/>
          </a:xfrm>
          <a:prstGeom prst="rect">
            <a:avLst/>
          </a:prstGeom>
          <a:ln w="12700">
            <a:miter lim="400000"/>
          </a:ln>
        </p:spPr>
      </p:pic>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5" name="Image" descr="Image"/>
          <p:cNvPicPr>
            <a:picLocks noChangeAspect="1"/>
          </p:cNvPicPr>
          <p:nvPr>
            <p:ph type="pic" idx="21"/>
          </p:nvPr>
        </p:nvPicPr>
        <p:blipFill>
          <a:blip r:embed="rId2">
            <a:extLst/>
          </a:blip>
          <a:srcRect l="20479" t="0" r="20479" b="0"/>
          <a:stretch>
            <a:fillRect/>
          </a:stretch>
        </p:blipFill>
        <p:spPr>
          <a:xfrm>
            <a:off x="12192000" y="-25400"/>
            <a:ext cx="12192000" cy="13766800"/>
          </a:xfrm>
          <a:prstGeom prst="rect">
            <a:avLst/>
          </a:prstGeom>
        </p:spPr>
      </p:pic>
      <p:sp>
        <p:nvSpPr>
          <p:cNvPr id="446" name="The Moody Blues Nights in White Satin"/>
          <p:cNvSpPr txBox="1"/>
          <p:nvPr>
            <p:ph type="title"/>
          </p:nvPr>
        </p:nvSpPr>
        <p:spPr>
          <a:xfrm>
            <a:off x="1270000" y="1447800"/>
            <a:ext cx="9652000" cy="3200202"/>
          </a:xfrm>
          <a:prstGeom prst="rect">
            <a:avLst/>
          </a:prstGeom>
        </p:spPr>
        <p:txBody>
          <a:bodyPr/>
          <a:lstStyle/>
          <a:p>
            <a:pPr defTabSz="775969">
              <a:defRPr spc="-236" sz="7896"/>
            </a:pPr>
            <a:r>
              <a:t>The Moody Blues</a:t>
            </a:r>
            <a:br/>
            <a:r>
              <a:t>Nights in White Satin</a:t>
            </a:r>
          </a:p>
        </p:txBody>
      </p:sp>
      <p:sp>
        <p:nvSpPr>
          <p:cNvPr id="447" name="Cold-hearted orb that rules the night,…"/>
          <p:cNvSpPr txBox="1"/>
          <p:nvPr>
            <p:ph type="body" sz="quarter" idx="1"/>
          </p:nvPr>
        </p:nvSpPr>
        <p:spPr>
          <a:xfrm>
            <a:off x="487263" y="5626100"/>
            <a:ext cx="11217474" cy="5664200"/>
          </a:xfrm>
          <a:prstGeom prst="rect">
            <a:avLst/>
          </a:prstGeom>
        </p:spPr>
        <p:txBody>
          <a:bodyPr/>
          <a:lstStyle/>
          <a:p>
            <a:pPr>
              <a:defRPr sz="4900"/>
            </a:pPr>
            <a:r>
              <a:t>Cold-hearted orb that rules the night,</a:t>
            </a:r>
          </a:p>
          <a:p>
            <a:pPr>
              <a:defRPr sz="4900"/>
            </a:pPr>
            <a:r>
              <a:t>Removes the colors from our sight,</a:t>
            </a:r>
          </a:p>
          <a:p>
            <a:pPr>
              <a:defRPr sz="4900"/>
            </a:pPr>
            <a:r>
              <a:t>Red is gray, and yellow white,</a:t>
            </a:r>
          </a:p>
          <a:p>
            <a:pPr>
              <a:defRPr sz="4900"/>
            </a:pPr>
            <a:r>
              <a:t>But we decide which is right,</a:t>
            </a:r>
          </a:p>
          <a:p>
            <a:pPr>
              <a:defRPr sz="4900"/>
            </a:pPr>
            <a:r>
              <a:t>And which </a:t>
            </a:r>
            <a:r>
              <a:rPr i="1">
                <a:latin typeface="Graphik"/>
                <a:ea typeface="Graphik"/>
                <a:cs typeface="Graphik"/>
                <a:sym typeface="Graphik"/>
              </a:rPr>
              <a:t>is </a:t>
            </a:r>
            <a:r>
              <a:t>an illusion</a:t>
            </a:r>
          </a:p>
        </p:txBody>
      </p:sp>
      <p:pic>
        <p:nvPicPr>
          <p:cNvPr id="448" name="Image" descr="Image"/>
          <p:cNvPicPr>
            <a:picLocks noChangeAspect="1"/>
          </p:cNvPicPr>
          <p:nvPr/>
        </p:nvPicPr>
        <p:blipFill>
          <a:blip r:embed="rId3">
            <a:alphaModFix amt="63869"/>
            <a:extLst/>
          </a:blip>
          <a:srcRect l="2200" t="1687" r="2200" b="1687"/>
          <a:stretch>
            <a:fillRect/>
          </a:stretch>
        </p:blipFill>
        <p:spPr>
          <a:xfrm>
            <a:off x="14991461" y="3612535"/>
            <a:ext cx="6421939" cy="6490873"/>
          </a:xfrm>
          <a:prstGeom prst="rect">
            <a:avLst/>
          </a:prstGeom>
          <a:ln w="12700">
            <a:miter lim="400000"/>
          </a:ln>
          <a:effectLst>
            <a:reflection blurRad="0" stA="62986" stPos="0" endA="0" endPos="40000" dist="0" dir="5400000" fadeDir="5400000" sx="100000" sy="-100000" kx="0" ky="0" algn="bl" rotWithShape="0"/>
          </a:effectLst>
        </p:spPr>
      </p:pic>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0" name="Purkinje Effect"/>
          <p:cNvSpPr txBox="1"/>
          <p:nvPr>
            <p:ph type="title"/>
          </p:nvPr>
        </p:nvSpPr>
        <p:spPr>
          <a:prstGeom prst="rect">
            <a:avLst/>
          </a:prstGeom>
        </p:spPr>
        <p:txBody>
          <a:bodyPr/>
          <a:lstStyle>
            <a:lvl1pPr defTabSz="1804416">
              <a:defRPr spc="-257" sz="8584"/>
            </a:lvl1pPr>
          </a:lstStyle>
          <a:p>
            <a:pPr/>
            <a:r>
              <a:t>Purkinje Effect</a:t>
            </a:r>
          </a:p>
        </p:txBody>
      </p:sp>
      <p:sp>
        <p:nvSpPr>
          <p:cNvPr id="451" name="Beware of red stars - they will trick you."/>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Beware of red stars - they will trick you.</a:t>
            </a:r>
          </a:p>
        </p:txBody>
      </p:sp>
      <p:sp>
        <p:nvSpPr>
          <p:cNvPr id="452" name="Slide bullet text"/>
          <p:cNvSpPr txBox="1"/>
          <p:nvPr>
            <p:ph type="body" idx="1"/>
          </p:nvPr>
        </p:nvSpPr>
        <p:spPr>
          <a:prstGeom prst="rect">
            <a:avLst/>
          </a:prstGeom>
        </p:spPr>
        <p:txBody>
          <a:bodyPr/>
          <a:lstStyle/>
          <a:p>
            <a:pPr/>
          </a:p>
        </p:txBody>
      </p:sp>
      <p:pic>
        <p:nvPicPr>
          <p:cNvPr id="453" name="Purkinje_effect.gif" descr="Purkinje_effect.gif"/>
          <p:cNvPicPr>
            <a:picLocks noChangeAspect="0"/>
          </p:cNvPicPr>
          <p:nvPr/>
        </p:nvPicPr>
        <p:blipFill>
          <a:blip r:embed="rId2">
            <a:extLst/>
          </a:blip>
          <a:stretch>
            <a:fillRect/>
          </a:stretch>
        </p:blipFill>
        <p:spPr>
          <a:xfrm>
            <a:off x="1908438" y="3679047"/>
            <a:ext cx="12970623" cy="8647082"/>
          </a:xfrm>
          <a:prstGeom prst="rect">
            <a:avLst/>
          </a:prstGeom>
          <a:ln w="12700">
            <a:miter lim="400000"/>
          </a:ln>
        </p:spPr>
      </p:pic>
      <p:sp>
        <p:nvSpPr>
          <p:cNvPr id="454" name="An animated sequence of simulated appearances of a red flower and background foliage under photopic, mesonic, and scotopic conditions."/>
          <p:cNvSpPr txBox="1"/>
          <p:nvPr/>
        </p:nvSpPr>
        <p:spPr>
          <a:xfrm>
            <a:off x="15583938" y="6090856"/>
            <a:ext cx="6719497" cy="43633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lvl1pPr>
          </a:lstStyle>
          <a:p>
            <a:pPr/>
            <a:r>
              <a:t>An animated sequence of simulated appearances of a red flower and background foliage under photopic, mesonic, and scotopic conditions.</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6" name="Henrietta Swan Leavitt"/>
          <p:cNvSpPr txBox="1"/>
          <p:nvPr>
            <p:ph type="body" idx="21"/>
          </p:nvPr>
        </p:nvSpPr>
        <p:spPr>
          <a:xfrm>
            <a:off x="12316704" y="1063492"/>
            <a:ext cx="10161489" cy="1016001"/>
          </a:xfrm>
          <a:prstGeom prst="rect">
            <a:avLst/>
          </a:prstGeom>
          <a:extLst>
            <a:ext uri="{C572A759-6A51-4108-AA02-DFA0A04FC94B}">
              <ma14:wrappingTextBoxFlag xmlns:ma14="http://schemas.microsoft.com/office/mac/drawingml/2011/main" val="1"/>
            </a:ext>
          </a:extLst>
        </p:spPr>
        <p:txBody>
          <a:bodyPr/>
          <a:lstStyle/>
          <a:p>
            <a:pPr/>
            <a:r>
              <a:t>Henrietta Swan Leavitt</a:t>
            </a:r>
          </a:p>
        </p:txBody>
      </p:sp>
      <p:pic>
        <p:nvPicPr>
          <p:cNvPr id="457" name="Screen Shot 2021-10-08 at 2.01.39 PM.png" descr="Screen Shot 2021-10-08 at 2.01.39 PM.png"/>
          <p:cNvPicPr>
            <a:picLocks noChangeAspect="1"/>
          </p:cNvPicPr>
          <p:nvPr/>
        </p:nvPicPr>
        <p:blipFill>
          <a:blip r:embed="rId2">
            <a:extLst/>
          </a:blip>
          <a:stretch>
            <a:fillRect/>
          </a:stretch>
        </p:blipFill>
        <p:spPr>
          <a:xfrm>
            <a:off x="913027" y="500783"/>
            <a:ext cx="10059984" cy="12714434"/>
          </a:xfrm>
          <a:prstGeom prst="rect">
            <a:avLst/>
          </a:prstGeom>
          <a:ln w="12700">
            <a:miter lim="400000"/>
          </a:ln>
        </p:spPr>
      </p:pic>
      <p:sp>
        <p:nvSpPr>
          <p:cNvPr id="458" name="In the century since Henrietta Leavitt died, the observation that she first published in 1908, then elaborated in 1912, has achieved the status of an astyrtophysical law.…"/>
          <p:cNvSpPr txBox="1"/>
          <p:nvPr/>
        </p:nvSpPr>
        <p:spPr>
          <a:xfrm>
            <a:off x="13266926" y="2558504"/>
            <a:ext cx="8896331" cy="10037277"/>
          </a:xfrm>
          <a:prstGeom prst="rect">
            <a:avLst/>
          </a:prstGeom>
          <a:ln w="12700">
            <a:miter lim="400000"/>
          </a:ln>
          <a:extLst>
            <a:ext uri="{C572A759-6A51-4108-AA02-DFA0A04FC94B}">
              <ma14:wrappingTextBoxFlag xmlns:ma14="http://schemas.microsoft.com/office/mac/drawingml/2011/main" val="1"/>
            </a:ext>
          </a:extLst>
        </p:spPr>
        <p:txBody>
          <a:bodyPr lIns="81680" tIns="81680" rIns="81680" bIns="81680" anchor="ctr">
            <a:spAutoFit/>
          </a:bodyPr>
          <a:lstStyle/>
          <a:p>
            <a:pPr algn="l" defTabSz="829875">
              <a:lnSpc>
                <a:spcPct val="93000"/>
              </a:lnSpc>
              <a:tabLst>
                <a:tab pos="1308100" algn="l"/>
                <a:tab pos="2616200" algn="l"/>
                <a:tab pos="3937000" algn="l"/>
                <a:tab pos="5245100" algn="l"/>
                <a:tab pos="6565900" algn="l"/>
                <a:tab pos="7874000" algn="l"/>
                <a:tab pos="9194800" algn="l"/>
                <a:tab pos="10502900" algn="l"/>
                <a:tab pos="11823700" algn="l"/>
                <a:tab pos="13131800" algn="l"/>
                <a:tab pos="14452600" algn="l"/>
              </a:tabLst>
              <a:defRPr sz="4500">
                <a:solidFill>
                  <a:srgbClr val="FFFFFF"/>
                </a:solidFill>
                <a:latin typeface="Arial"/>
                <a:ea typeface="Arial"/>
                <a:cs typeface="Arial"/>
                <a:sym typeface="Arial"/>
              </a:defRPr>
            </a:pPr>
            <a:r>
              <a:t>In the century since Henrietta Leavitt died, the observation that she first published in 1908, then elaborated in 1912, has achieved the status of an astyrtophysical law.</a:t>
            </a:r>
          </a:p>
          <a:p>
            <a:pPr algn="l" defTabSz="829875">
              <a:lnSpc>
                <a:spcPct val="93000"/>
              </a:lnSpc>
              <a:tabLst>
                <a:tab pos="1308100" algn="l"/>
                <a:tab pos="2616200" algn="l"/>
                <a:tab pos="3937000" algn="l"/>
                <a:tab pos="5245100" algn="l"/>
                <a:tab pos="6565900" algn="l"/>
                <a:tab pos="7874000" algn="l"/>
                <a:tab pos="9194800" algn="l"/>
                <a:tab pos="10502900" algn="l"/>
                <a:tab pos="11823700" algn="l"/>
                <a:tab pos="13131800" algn="l"/>
                <a:tab pos="14452600" algn="l"/>
              </a:tabLst>
              <a:defRPr sz="4500">
                <a:solidFill>
                  <a:srgbClr val="FFFFFF"/>
                </a:solidFill>
                <a:latin typeface="Arial"/>
                <a:ea typeface="Arial"/>
                <a:cs typeface="Arial"/>
                <a:sym typeface="Arial"/>
              </a:defRPr>
            </a:pPr>
          </a:p>
          <a:p>
            <a:pPr algn="l" defTabSz="829875">
              <a:lnSpc>
                <a:spcPct val="93000"/>
              </a:lnSpc>
              <a:tabLst>
                <a:tab pos="1308100" algn="l"/>
                <a:tab pos="2616200" algn="l"/>
                <a:tab pos="3937000" algn="l"/>
                <a:tab pos="5245100" algn="l"/>
                <a:tab pos="6565900" algn="l"/>
                <a:tab pos="7874000" algn="l"/>
                <a:tab pos="9194800" algn="l"/>
                <a:tab pos="10502900" algn="l"/>
                <a:tab pos="11823700" algn="l"/>
                <a:tab pos="13131800" algn="l"/>
                <a:tab pos="14452600" algn="l"/>
              </a:tabLst>
              <a:defRPr sz="4500">
                <a:solidFill>
                  <a:srgbClr val="FFFFFF"/>
                </a:solidFill>
                <a:latin typeface="Arial"/>
                <a:ea typeface="Arial"/>
                <a:cs typeface="Arial"/>
                <a:sym typeface="Arial"/>
              </a:defRPr>
            </a:pPr>
            <a:r>
              <a:t>It was Leavitt who discovered a yardstick for gauging distances across space, enabling the first realistic appreciation of the size of the Milky Way, and, soon afterward, the breadth of the chasm separating our home galaxy from other island universes. - </a:t>
            </a:r>
            <a:r>
              <a:rPr sz="3000"/>
              <a:t>Dava Sobel</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0" name="Slide Title"/>
          <p:cNvSpPr txBox="1"/>
          <p:nvPr>
            <p:ph type="title"/>
          </p:nvPr>
        </p:nvSpPr>
        <p:spPr>
          <a:prstGeom prst="rect">
            <a:avLst/>
          </a:prstGeom>
        </p:spPr>
        <p:txBody>
          <a:bodyPr/>
          <a:lstStyle/>
          <a:p>
            <a:pPr/>
          </a:p>
        </p:txBody>
      </p:sp>
      <p:sp>
        <p:nvSpPr>
          <p:cNvPr id="461" name="Slide Subtitle"/>
          <p:cNvSpPr txBox="1"/>
          <p:nvPr>
            <p:ph type="body" idx="21"/>
          </p:nvPr>
        </p:nvSpPr>
        <p:spPr>
          <a:prstGeom prst="rect">
            <a:avLst/>
          </a:prstGeom>
        </p:spPr>
        <p:txBody>
          <a:bodyPr/>
          <a:lstStyle/>
          <a:p>
            <a:pPr/>
          </a:p>
        </p:txBody>
      </p:sp>
      <p:sp>
        <p:nvSpPr>
          <p:cNvPr id="462" name="Slide bullet text"/>
          <p:cNvSpPr txBox="1"/>
          <p:nvPr>
            <p:ph type="body" idx="1"/>
          </p:nvPr>
        </p:nvSpPr>
        <p:spPr>
          <a:prstGeom prst="rect">
            <a:avLst/>
          </a:prstGeom>
        </p:spPr>
        <p:txBody>
          <a:bodyPr/>
          <a:lstStyle/>
          <a:p>
            <a:pPr/>
          </a:p>
        </p:txBody>
      </p:sp>
      <p:pic>
        <p:nvPicPr>
          <p:cNvPr id="463" name="Screen Shot 2021-10-09 at 8.40.47 AM.png" descr="Screen Shot 2021-10-09 at 8.40.47 AM.png"/>
          <p:cNvPicPr>
            <a:picLocks noChangeAspect="1"/>
          </p:cNvPicPr>
          <p:nvPr/>
        </p:nvPicPr>
        <p:blipFill>
          <a:blip r:embed="rId2">
            <a:extLst/>
          </a:blip>
          <a:stretch>
            <a:fillRect/>
          </a:stretch>
        </p:blipFill>
        <p:spPr>
          <a:xfrm>
            <a:off x="11565322" y="6922165"/>
            <a:ext cx="11448316" cy="5430445"/>
          </a:xfrm>
          <a:prstGeom prst="rect">
            <a:avLst/>
          </a:prstGeom>
          <a:ln w="12700">
            <a:miter lim="400000"/>
          </a:ln>
        </p:spPr>
      </p:pic>
      <p:pic>
        <p:nvPicPr>
          <p:cNvPr id="464" name="Screen Shot 2021-10-09 at 8.40.03 AM.png" descr="Screen Shot 2021-10-09 at 8.40.03 AM.png"/>
          <p:cNvPicPr>
            <a:picLocks noChangeAspect="1"/>
          </p:cNvPicPr>
          <p:nvPr/>
        </p:nvPicPr>
        <p:blipFill>
          <a:blip r:embed="rId3">
            <a:extLst/>
          </a:blip>
          <a:stretch>
            <a:fillRect/>
          </a:stretch>
        </p:blipFill>
        <p:spPr>
          <a:xfrm>
            <a:off x="11162284" y="1313194"/>
            <a:ext cx="11775919" cy="5546338"/>
          </a:xfrm>
          <a:prstGeom prst="rect">
            <a:avLst/>
          </a:prstGeom>
          <a:ln w="12700">
            <a:miter lim="400000"/>
          </a:ln>
        </p:spPr>
      </p:pic>
      <p:pic>
        <p:nvPicPr>
          <p:cNvPr id="465" name="Screen Shot 2021-10-09 at 8.38.02 AM.png" descr="Screen Shot 2021-10-09 at 8.38.02 AM.png"/>
          <p:cNvPicPr>
            <a:picLocks noChangeAspect="1"/>
          </p:cNvPicPr>
          <p:nvPr/>
        </p:nvPicPr>
        <p:blipFill>
          <a:blip r:embed="rId4">
            <a:extLst/>
          </a:blip>
          <a:stretch>
            <a:fillRect/>
          </a:stretch>
        </p:blipFill>
        <p:spPr>
          <a:xfrm>
            <a:off x="1876404" y="1115293"/>
            <a:ext cx="9669000" cy="5283201"/>
          </a:xfrm>
          <a:prstGeom prst="rect">
            <a:avLst/>
          </a:prstGeom>
          <a:ln w="12700">
            <a:miter lim="400000"/>
          </a:ln>
        </p:spPr>
      </p:pic>
      <p:grpSp>
        <p:nvGrpSpPr>
          <p:cNvPr id="468" name="Picture 13"/>
          <p:cNvGrpSpPr/>
          <p:nvPr/>
        </p:nvGrpSpPr>
        <p:grpSpPr>
          <a:xfrm>
            <a:off x="2826256" y="6864218"/>
            <a:ext cx="7519948" cy="5546338"/>
            <a:chOff x="0" y="0"/>
            <a:chExt cx="7519947" cy="5546336"/>
          </a:xfrm>
        </p:grpSpPr>
        <p:sp>
          <p:nvSpPr>
            <p:cNvPr id="466" name="Rectangle"/>
            <p:cNvSpPr/>
            <p:nvPr/>
          </p:nvSpPr>
          <p:spPr>
            <a:xfrm>
              <a:off x="0" y="0"/>
              <a:ext cx="7519948" cy="5546337"/>
            </a:xfrm>
            <a:prstGeom prst="rect">
              <a:avLst/>
            </a:prstGeom>
            <a:solidFill>
              <a:srgbClr val="FFFFFF"/>
            </a:solidFill>
            <a:ln w="12700" cap="flat">
              <a:noFill/>
              <a:miter lim="400000"/>
            </a:ln>
            <a:effectLst/>
          </p:spPr>
          <p:txBody>
            <a:bodyPr wrap="square" lIns="91439" tIns="91439" rIns="91439" bIns="91439" numCol="1" anchor="ctr">
              <a:noAutofit/>
            </a:bodyPr>
            <a:lstStyle/>
            <a:p>
              <a:pPr defTabSz="1828800">
                <a:defRPr sz="3600">
                  <a:solidFill>
                    <a:srgbClr val="000000"/>
                  </a:solidFill>
                  <a:latin typeface="Corbel"/>
                  <a:ea typeface="Corbel"/>
                  <a:cs typeface="Corbel"/>
                  <a:sym typeface="Corbel"/>
                </a:defRPr>
              </a:pPr>
            </a:p>
          </p:txBody>
        </p:sp>
        <p:pic>
          <p:nvPicPr>
            <p:cNvPr id="467" name="image10.gif" descr="image10.gif"/>
            <p:cNvPicPr>
              <a:picLocks noChangeAspect="1"/>
            </p:cNvPicPr>
            <p:nvPr/>
          </p:nvPicPr>
          <p:blipFill>
            <a:blip r:embed="rId5">
              <a:extLst/>
            </a:blip>
            <a:stretch>
              <a:fillRect/>
            </a:stretch>
          </p:blipFill>
          <p:spPr>
            <a:xfrm>
              <a:off x="0" y="0"/>
              <a:ext cx="7519948" cy="5546337"/>
            </a:xfrm>
            <a:prstGeom prst="rect">
              <a:avLst/>
            </a:prstGeom>
            <a:ln w="12700" cap="flat">
              <a:solidFill>
                <a:srgbClr val="000000"/>
              </a:solidFill>
              <a:prstDash val="solid"/>
              <a:round/>
            </a:ln>
            <a:effectLst/>
          </p:spPr>
        </p:pic>
      </p:grpSp>
      <p:sp>
        <p:nvSpPr>
          <p:cNvPr id="469" name="TextBox 2"/>
          <p:cNvSpPr txBox="1"/>
          <p:nvPr/>
        </p:nvSpPr>
        <p:spPr>
          <a:xfrm>
            <a:off x="2839944" y="7458709"/>
            <a:ext cx="7741920" cy="2049781"/>
          </a:xfrm>
          <a:prstGeom prst="rect">
            <a:avLst/>
          </a:prstGeom>
          <a:ln w="12700">
            <a:miter lim="400000"/>
          </a:ln>
          <a:extLst>
            <a:ext uri="{C572A759-6A51-4108-AA02-DFA0A04FC94B}">
              <ma14:wrappingTextBoxFlag xmlns:ma14="http://schemas.microsoft.com/office/mac/drawingml/2011/main" val="1"/>
            </a:ext>
          </a:extLst>
        </p:spPr>
        <p:txBody>
          <a:bodyPr tIns="91439" bIns="91439" anchor="ctr">
            <a:spAutoFit/>
          </a:bodyPr>
          <a:lstStyle/>
          <a:p>
            <a:pPr defTabSz="1828800">
              <a:defRPr sz="4800">
                <a:solidFill>
                  <a:srgbClr val="000000"/>
                </a:solidFill>
                <a:latin typeface="Corbel"/>
                <a:ea typeface="Corbel"/>
                <a:cs typeface="Corbel"/>
                <a:sym typeface="Corbel"/>
              </a:defRPr>
            </a:pPr>
            <a:r>
              <a:t>Cepheids</a:t>
            </a:r>
          </a:p>
          <a:p>
            <a:pPr defTabSz="1828800">
              <a:defRPr sz="4000">
                <a:solidFill>
                  <a:srgbClr val="000000"/>
                </a:solidFill>
                <a:latin typeface="Corbel"/>
                <a:ea typeface="Corbel"/>
                <a:cs typeface="Corbel"/>
                <a:sym typeface="Corbel"/>
              </a:defRPr>
            </a:pPr>
            <a:r>
              <a:t>Period 1-70 days</a:t>
            </a:r>
          </a:p>
          <a:p>
            <a:pPr defTabSz="1828800">
              <a:defRPr sz="4000">
                <a:solidFill>
                  <a:srgbClr val="000000"/>
                </a:solidFill>
                <a:latin typeface="Corbel"/>
                <a:ea typeface="Corbel"/>
                <a:cs typeface="Corbel"/>
                <a:sym typeface="Corbel"/>
              </a:defRPr>
            </a:pPr>
            <a:r>
              <a:t>Magnitude variation - .1 – 2.0 mag</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71" name="IMG_0290.JPG" descr="IMG_0290.JPG"/>
          <p:cNvPicPr>
            <a:picLocks noChangeAspect="1"/>
          </p:cNvPicPr>
          <p:nvPr>
            <p:ph type="pic" idx="21"/>
          </p:nvPr>
        </p:nvPicPr>
        <p:blipFill>
          <a:blip r:embed="rId3">
            <a:extLst/>
          </a:blip>
          <a:srcRect l="0" t="22787" r="0" b="22787"/>
          <a:stretch>
            <a:fillRect/>
          </a:stretch>
        </p:blipFill>
        <p:spPr>
          <a:xfrm>
            <a:off x="-28382" y="4699"/>
            <a:ext cx="24384028" cy="13792218"/>
          </a:xfrm>
          <a:prstGeom prst="rect">
            <a:avLst/>
          </a:prstGeom>
        </p:spPr>
      </p:pic>
      <p:sp>
        <p:nvSpPr>
          <p:cNvPr id="472" name="Rectangle"/>
          <p:cNvSpPr/>
          <p:nvPr/>
        </p:nvSpPr>
        <p:spPr>
          <a:xfrm>
            <a:off x="1359512" y="2088161"/>
            <a:ext cx="21664976" cy="6282102"/>
          </a:xfrm>
          <a:prstGeom prst="rect">
            <a:avLst/>
          </a:prstGeom>
          <a:solidFill>
            <a:srgbClr val="D5D5D5"/>
          </a:solidFill>
          <a:ln w="12700">
            <a:miter lim="400000"/>
          </a:ln>
        </p:spPr>
        <p:txBody>
          <a:bodyPr lIns="50800" tIns="50800" rIns="50800" bIns="50800" anchor="ctr"/>
          <a:lstStyle/>
          <a:p>
            <a:pPr defTabSz="457200">
              <a:defRPr sz="3200">
                <a:solidFill>
                  <a:srgbClr val="000000"/>
                </a:solidFill>
                <a:latin typeface="Graphik Medium"/>
                <a:ea typeface="Graphik Medium"/>
                <a:cs typeface="Graphik Medium"/>
                <a:sym typeface="Graphik Medium"/>
              </a:defRPr>
            </a:pPr>
          </a:p>
        </p:txBody>
      </p:sp>
      <p:sp>
        <p:nvSpPr>
          <p:cNvPr id="473" name="&quot;I feel it my duty to warn any others who may show signs of star susceptibility that they approach the observing of variable stars with the utmost caution. It is easy to become an addict and, as usual, the longer the indulgence is continued the more diff"/>
          <p:cNvSpPr txBox="1"/>
          <p:nvPr>
            <p:ph type="body" idx="1"/>
          </p:nvPr>
        </p:nvSpPr>
        <p:spPr>
          <a:xfrm>
            <a:off x="988916" y="438948"/>
            <a:ext cx="21844001" cy="8795911"/>
          </a:xfrm>
          <a:prstGeom prst="rect">
            <a:avLst/>
          </a:prstGeom>
        </p:spPr>
        <p:txBody>
          <a:bodyPr/>
          <a:lstStyle/>
          <a:p>
            <a:pPr marL="624078" indent="-624078" defTabSz="751205">
              <a:lnSpc>
                <a:spcPct val="90000"/>
              </a:lnSpc>
              <a:defRPr sz="5278">
                <a:solidFill>
                  <a:srgbClr val="000000"/>
                </a:solidFill>
              </a:defRPr>
            </a:pPr>
          </a:p>
          <a:p>
            <a:pPr marL="624078" indent="-624078" defTabSz="751205">
              <a:lnSpc>
                <a:spcPct val="90000"/>
              </a:lnSpc>
              <a:spcBef>
                <a:spcPts val="1000"/>
              </a:spcBef>
              <a:defRPr sz="5278">
                <a:solidFill>
                  <a:srgbClr val="000000"/>
                </a:solidFill>
              </a:defRPr>
            </a:pPr>
            <a:r>
              <a:t> </a:t>
            </a:r>
          </a:p>
          <a:p>
            <a:pPr marL="624078" indent="-624078" defTabSz="751205">
              <a:lnSpc>
                <a:spcPct val="90000"/>
              </a:lnSpc>
              <a:spcBef>
                <a:spcPts val="1000"/>
              </a:spcBef>
              <a:defRPr sz="5278">
                <a:solidFill>
                  <a:srgbClr val="000000"/>
                </a:solidFill>
              </a:defRPr>
            </a:pPr>
            <a:r>
              <a:t>"I feel it my duty to warn any others who may show signs of star susceptibility that they approach the observing of variable stars with the utmost caution. It is easy to become an addict and, as usual, the longer the indulgence is continued the more difficult it becomes to make a clean break and go back to a normal life.“</a:t>
            </a:r>
          </a:p>
          <a:p>
            <a:pPr marL="624078" indent="-624078" defTabSz="751205">
              <a:lnSpc>
                <a:spcPct val="90000"/>
              </a:lnSpc>
              <a:defRPr sz="5278">
                <a:solidFill>
                  <a:srgbClr val="000000"/>
                </a:solidFill>
              </a:defRPr>
            </a:pPr>
          </a:p>
          <a:p>
            <a:pPr marL="624078" indent="-624078" defTabSz="751205">
              <a:lnSpc>
                <a:spcPct val="90000"/>
              </a:lnSpc>
              <a:spcBef>
                <a:spcPts val="1000"/>
              </a:spcBef>
              <a:defRPr sz="5278">
                <a:solidFill>
                  <a:srgbClr val="000000"/>
                </a:solidFill>
              </a:defRPr>
            </a:pPr>
            <a:r>
              <a:t>  Leslie C. Peltier</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2_ColorGradient">
  <a:themeElements>
    <a:clrScheme name="22_ColorGradient">
      <a:dk1>
        <a:srgbClr val="810092"/>
      </a:dk1>
      <a:lt1>
        <a:srgbClr val="929292"/>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2_ColorGradient">
      <a:majorFont>
        <a:latin typeface="Graphik Semibold"/>
        <a:ea typeface="Graphik Semibold"/>
        <a:cs typeface="Graphik Semibold"/>
      </a:majorFont>
      <a:minorFont>
        <a:latin typeface="Graphik Semibold"/>
        <a:ea typeface="Graphik Semibold"/>
        <a:cs typeface="Graphik Semibold"/>
      </a:minorFont>
    </a:fontScheme>
    <a:fmtScheme name="22_Color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000000"/>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2_ColorGradient">
  <a:themeElements>
    <a:clrScheme name="22_ColorGradient">
      <a:dk1>
        <a:srgbClr val="000000"/>
      </a:dk1>
      <a:lt1>
        <a:srgbClr val="FFFFFF"/>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2_ColorGradient">
      <a:majorFont>
        <a:latin typeface="Graphik Semibold"/>
        <a:ea typeface="Graphik Semibold"/>
        <a:cs typeface="Graphik Semibold"/>
      </a:majorFont>
      <a:minorFont>
        <a:latin typeface="Graphik Semibold"/>
        <a:ea typeface="Graphik Semibold"/>
        <a:cs typeface="Graphik Semibold"/>
      </a:minorFont>
    </a:fontScheme>
    <a:fmtScheme name="22_Color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000000"/>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929292"/>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